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5" r:id="rId5"/>
  </p:sldMasterIdLst>
  <p:notesMasterIdLst>
    <p:notesMasterId r:id="rId18"/>
  </p:notesMasterIdLst>
  <p:sldIdLst>
    <p:sldId id="2147471080" r:id="rId6"/>
    <p:sldId id="2147471100" r:id="rId7"/>
    <p:sldId id="2147471086" r:id="rId8"/>
    <p:sldId id="2147471101" r:id="rId9"/>
    <p:sldId id="2147471079" r:id="rId10"/>
    <p:sldId id="2147471103" r:id="rId11"/>
    <p:sldId id="260" r:id="rId12"/>
    <p:sldId id="2147471096" r:id="rId13"/>
    <p:sldId id="2147471084" r:id="rId14"/>
    <p:sldId id="2147471093" r:id="rId15"/>
    <p:sldId id="2147471095" r:id="rId16"/>
    <p:sldId id="272" r:id="rId1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E1CD"/>
    <a:srgbClr val="4EA72E"/>
    <a:srgbClr val="F4F4F4"/>
    <a:srgbClr val="FFFFFF"/>
    <a:srgbClr val="E9F1E8"/>
    <a:srgbClr val="8189A9"/>
    <a:srgbClr val="F8D85F"/>
    <a:srgbClr val="C1DBB7"/>
    <a:srgbClr val="E0EBDD"/>
    <a:srgbClr val="DFE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31F18E-B53E-4EC9-8B31-AF9C1936A530}" v="1" dt="2025-07-01T10:04:35.0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1109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0390947305695"/>
          <c:y val="9.5444917610744501E-2"/>
          <c:w val="0.75087403515780604"/>
          <c:h val="0.80911016477851105"/>
        </c:manualLayout>
      </c:layout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progettazione FTTH</c:v>
                </c:pt>
              </c:strCache>
            </c:strRef>
          </c:tx>
          <c:dPt>
            <c:idx val="0"/>
            <c:bubble3D val="0"/>
            <c:spPr>
              <a:solidFill>
                <a:srgbClr val="004D7A"/>
              </a:solidFill>
            </c:spPr>
            <c:extLst>
              <c:ext xmlns:c16="http://schemas.microsoft.com/office/drawing/2014/chart" uri="{C3380CC4-5D6E-409C-BE32-E72D297353CC}">
                <c16:uniqueId val="{00000001-F526-4A60-86C4-01D58F0888BA}"/>
              </c:ext>
            </c:extLst>
          </c:dPt>
          <c:dPt>
            <c:idx val="1"/>
            <c:bubble3D val="0"/>
            <c:spPr>
              <a:solidFill>
                <a:srgbClr val="2981BE"/>
              </a:solidFill>
            </c:spPr>
            <c:extLst>
              <c:ext xmlns:c16="http://schemas.microsoft.com/office/drawing/2014/chart" uri="{C3380CC4-5D6E-409C-BE32-E72D297353CC}">
                <c16:uniqueId val="{00000003-F526-4A60-86C4-01D58F0888BA}"/>
              </c:ext>
            </c:extLst>
          </c:dPt>
          <c:dPt>
            <c:idx val="2"/>
            <c:bubble3D val="0"/>
            <c:spPr>
              <a:solidFill>
                <a:srgbClr val="5DA1DA"/>
              </a:solidFill>
            </c:spPr>
            <c:extLst>
              <c:ext xmlns:c16="http://schemas.microsoft.com/office/drawing/2014/chart" uri="{C3380CC4-5D6E-409C-BE32-E72D297353CC}">
                <c16:uniqueId val="{00000005-F526-4A60-86C4-01D58F0888BA}"/>
              </c:ext>
            </c:extLst>
          </c:dPt>
          <c:dPt>
            <c:idx val="3"/>
            <c:bubble3D val="0"/>
            <c:spPr>
              <a:solidFill>
                <a:srgbClr val="043053"/>
              </a:solidFill>
            </c:spPr>
            <c:extLst>
              <c:ext xmlns:c16="http://schemas.microsoft.com/office/drawing/2014/chart" uri="{C3380CC4-5D6E-409C-BE32-E72D297353CC}">
                <c16:uniqueId val="{00000007-F526-4A60-86C4-01D58F0888BA}"/>
              </c:ext>
            </c:extLst>
          </c:dPt>
          <c:cat>
            <c:strRef>
              <c:f>Foglio1!$A$2:$A$6</c:f>
              <c:strCache>
                <c:ptCount val="4"/>
                <c:pt idx="0">
                  <c:v>Formazione base</c:v>
                </c:pt>
                <c:pt idx="1">
                  <c:v>Formazione specialistica</c:v>
                </c:pt>
                <c:pt idx="2">
                  <c:v>Certificazioni</c:v>
                </c:pt>
                <c:pt idx="3">
                  <c:v>Competenze trasversali</c:v>
                </c:pt>
              </c:strCache>
            </c:strRef>
          </c:cat>
          <c:val>
            <c:numRef>
              <c:f>Foglio1!$B$2:$B$6</c:f>
              <c:numCache>
                <c:formatCode>General</c:formatCode>
                <c:ptCount val="5"/>
                <c:pt idx="0">
                  <c:v>144</c:v>
                </c:pt>
                <c:pt idx="1">
                  <c:v>48</c:v>
                </c:pt>
                <c:pt idx="2">
                  <c:v>48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526-4A60-86C4-01D58F0888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>
          <a:latin typeface="Aptos"/>
          <a:cs typeface="Aptos"/>
        </a:defRPr>
      </a:pPr>
      <a:endParaRPr lang="it-IT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6D404B-A891-4485-B479-266F02BAEFA5}" type="doc">
      <dgm:prSet loTypeId="urn:microsoft.com/office/officeart/2005/8/layout/hProcess7" loCatId="list" qsTypeId="urn:microsoft.com/office/officeart/2005/8/quickstyle/simple4" qsCatId="simple" csTypeId="urn:microsoft.com/office/officeart/2005/8/colors/accent1_4" csCatId="accent1" phldr="1"/>
      <dgm:spPr/>
      <dgm:t>
        <a:bodyPr/>
        <a:lstStyle/>
        <a:p>
          <a:endParaRPr lang="it-IT"/>
        </a:p>
      </dgm:t>
    </dgm:pt>
    <dgm:pt modelId="{99FE2FE6-0BBE-4607-AE62-353B76208C7C}">
      <dgm:prSet phldrT="[Testo]"/>
      <dgm:spPr/>
      <dgm:t>
        <a:bodyPr/>
        <a:lstStyle/>
        <a:p>
          <a:pPr algn="r"/>
          <a:r>
            <a:rPr lang="it-IT" b="1"/>
            <a:t>Chi è</a:t>
          </a:r>
        </a:p>
      </dgm:t>
    </dgm:pt>
    <dgm:pt modelId="{5A3DE9DA-5935-466A-9C75-FB9F44DC5F1B}" type="parTrans" cxnId="{1E9AD579-B0A3-4CF9-B606-68D931A8A540}">
      <dgm:prSet/>
      <dgm:spPr/>
      <dgm:t>
        <a:bodyPr/>
        <a:lstStyle/>
        <a:p>
          <a:endParaRPr lang="it-IT"/>
        </a:p>
      </dgm:t>
    </dgm:pt>
    <dgm:pt modelId="{A9A22184-F869-495E-8509-95029045A82B}" type="sibTrans" cxnId="{1E9AD579-B0A3-4CF9-B606-68D931A8A540}">
      <dgm:prSet/>
      <dgm:spPr/>
      <dgm:t>
        <a:bodyPr/>
        <a:lstStyle/>
        <a:p>
          <a:endParaRPr lang="it-IT"/>
        </a:p>
      </dgm:t>
    </dgm:pt>
    <dgm:pt modelId="{C4C6058A-C642-4BBB-9425-3969F5E9896A}">
      <dgm:prSet phldrT="[Testo]"/>
      <dgm:spPr/>
      <dgm:t>
        <a:bodyPr/>
        <a:lstStyle/>
        <a:p>
          <a:r>
            <a:rPr lang="it-IT">
              <a:latin typeface="Gill Sans" charset="0"/>
              <a:ea typeface="Gill Sans" charset="0"/>
              <a:cs typeface="Gill Sans" charset="0"/>
            </a:rPr>
            <a:t>Ha il </a:t>
          </a:r>
          <a:r>
            <a:rPr lang="it-IT" b="1">
              <a:latin typeface="Gill Sans" charset="0"/>
              <a:ea typeface="Gill Sans" charset="0"/>
              <a:cs typeface="Gill Sans" charset="0"/>
            </a:rPr>
            <a:t>know-how </a:t>
          </a:r>
          <a:r>
            <a:rPr lang="it-IT">
              <a:latin typeface="Gill Sans" charset="0"/>
              <a:ea typeface="Gill Sans" charset="0"/>
              <a:cs typeface="Gill Sans" charset="0"/>
            </a:rPr>
            <a:t>tecnico e contribuisce con approccio collaborativo alla </a:t>
          </a:r>
          <a:r>
            <a:rPr lang="it-IT" b="1">
              <a:latin typeface="Gill Sans" charset="0"/>
              <a:ea typeface="Gill Sans" charset="0"/>
              <a:cs typeface="Gill Sans" charset="0"/>
            </a:rPr>
            <a:t>trasmissione del sapere </a:t>
          </a:r>
          <a:r>
            <a:rPr lang="it-IT">
              <a:latin typeface="Gill Sans" charset="0"/>
              <a:ea typeface="Gill Sans" charset="0"/>
              <a:cs typeface="Gill Sans" charset="0"/>
            </a:rPr>
            <a:t>e alla diffusione del </a:t>
          </a:r>
          <a:r>
            <a:rPr lang="it-IT" err="1">
              <a:latin typeface="Gill Sans" charset="0"/>
              <a:ea typeface="Gill Sans" charset="0"/>
              <a:cs typeface="Gill Sans" charset="0"/>
            </a:rPr>
            <a:t>continuous</a:t>
          </a:r>
          <a:r>
            <a:rPr lang="it-IT">
              <a:latin typeface="Gill Sans" charset="0"/>
              <a:ea typeface="Gill Sans" charset="0"/>
              <a:cs typeface="Gill Sans" charset="0"/>
            </a:rPr>
            <a:t> learning</a:t>
          </a:r>
          <a:endParaRPr lang="it-IT"/>
        </a:p>
      </dgm:t>
    </dgm:pt>
    <dgm:pt modelId="{9D9F442B-3733-4835-A7C9-87A3C7654092}" type="parTrans" cxnId="{ED0FFE48-EBDE-465E-A76D-7519772A05B3}">
      <dgm:prSet/>
      <dgm:spPr/>
      <dgm:t>
        <a:bodyPr/>
        <a:lstStyle/>
        <a:p>
          <a:endParaRPr lang="it-IT"/>
        </a:p>
      </dgm:t>
    </dgm:pt>
    <dgm:pt modelId="{46206497-069C-4CD1-A3E5-77C2C156EDE5}" type="sibTrans" cxnId="{ED0FFE48-EBDE-465E-A76D-7519772A05B3}">
      <dgm:prSet/>
      <dgm:spPr/>
      <dgm:t>
        <a:bodyPr/>
        <a:lstStyle/>
        <a:p>
          <a:endParaRPr lang="it-IT"/>
        </a:p>
      </dgm:t>
    </dgm:pt>
    <dgm:pt modelId="{DFCA36A3-82D9-4998-A8BA-24ED0A460327}">
      <dgm:prSet phldrT="[Testo]"/>
      <dgm:spPr/>
      <dgm:t>
        <a:bodyPr/>
        <a:lstStyle/>
        <a:p>
          <a:pPr algn="r"/>
          <a:r>
            <a:rPr lang="it-IT" b="1"/>
            <a:t>Come lo fa</a:t>
          </a:r>
        </a:p>
      </dgm:t>
    </dgm:pt>
    <dgm:pt modelId="{C83633CC-4479-4C99-AD36-D83008AE3196}" type="parTrans" cxnId="{65B8F3F8-1693-483F-B370-03B367C8B409}">
      <dgm:prSet/>
      <dgm:spPr/>
      <dgm:t>
        <a:bodyPr/>
        <a:lstStyle/>
        <a:p>
          <a:endParaRPr lang="it-IT"/>
        </a:p>
      </dgm:t>
    </dgm:pt>
    <dgm:pt modelId="{5C3B6295-C8FC-4558-ABF3-0F27B95FD03E}" type="sibTrans" cxnId="{65B8F3F8-1693-483F-B370-03B367C8B409}">
      <dgm:prSet/>
      <dgm:spPr/>
      <dgm:t>
        <a:bodyPr/>
        <a:lstStyle/>
        <a:p>
          <a:endParaRPr lang="it-IT"/>
        </a:p>
      </dgm:t>
    </dgm:pt>
    <dgm:pt modelId="{CF1C6ED1-57A4-44F3-AB63-E2F5CAD242E9}">
      <dgm:prSet phldrT="[Testo]"/>
      <dgm:spPr/>
      <dgm:t>
        <a:bodyPr/>
        <a:lstStyle/>
        <a:p>
          <a:r>
            <a:rPr lang="it-IT">
              <a:latin typeface="Gill Sans" charset="0"/>
              <a:ea typeface="Gill Sans" charset="0"/>
              <a:cs typeface="Gill Sans" charset="0"/>
            </a:rPr>
            <a:t>Con </a:t>
          </a:r>
          <a:r>
            <a:rPr lang="it-IT" b="1">
              <a:latin typeface="Gill Sans" charset="0"/>
              <a:ea typeface="Gill Sans" charset="0"/>
              <a:cs typeface="Gill Sans" charset="0"/>
            </a:rPr>
            <a:t>attitudin</a:t>
          </a:r>
          <a:r>
            <a:rPr lang="it-IT">
              <a:latin typeface="Gill Sans" charset="0"/>
              <a:ea typeface="Gill Sans" charset="0"/>
              <a:cs typeface="Gill Sans" charset="0"/>
            </a:rPr>
            <a:t>e alla lettura del contesto esterno e all’ascolto dell’altro, impegno a stimolare un </a:t>
          </a:r>
          <a:r>
            <a:rPr lang="it-IT" b="1">
              <a:latin typeface="Gill Sans" charset="0"/>
              <a:ea typeface="Gill Sans" charset="0"/>
              <a:cs typeface="Gill Sans" charset="0"/>
            </a:rPr>
            <a:t>approccio collaborativo</a:t>
          </a:r>
          <a:r>
            <a:rPr lang="it-IT">
              <a:latin typeface="Gill Sans" charset="0"/>
              <a:ea typeface="Gill Sans" charset="0"/>
              <a:cs typeface="Gill Sans" charset="0"/>
            </a:rPr>
            <a:t>, disponibilità a condividere le proprie conoscenze</a:t>
          </a:r>
          <a:endParaRPr lang="it-IT"/>
        </a:p>
      </dgm:t>
    </dgm:pt>
    <dgm:pt modelId="{068996F2-A2B2-4F40-A480-DCD52396A30C}" type="parTrans" cxnId="{F6777444-963D-4778-9C91-431802A1074A}">
      <dgm:prSet/>
      <dgm:spPr/>
      <dgm:t>
        <a:bodyPr/>
        <a:lstStyle/>
        <a:p>
          <a:endParaRPr lang="it-IT"/>
        </a:p>
      </dgm:t>
    </dgm:pt>
    <dgm:pt modelId="{0B69683B-88DD-4726-80FA-EDCA4DB89868}" type="sibTrans" cxnId="{F6777444-963D-4778-9C91-431802A1074A}">
      <dgm:prSet/>
      <dgm:spPr/>
      <dgm:t>
        <a:bodyPr/>
        <a:lstStyle/>
        <a:p>
          <a:endParaRPr lang="it-IT"/>
        </a:p>
      </dgm:t>
    </dgm:pt>
    <dgm:pt modelId="{A8C40456-96C9-4274-91D6-A6BFDDC09893}">
      <dgm:prSet phldrT="[Testo]"/>
      <dgm:spPr/>
      <dgm:t>
        <a:bodyPr/>
        <a:lstStyle/>
        <a:p>
          <a:pPr algn="r"/>
          <a:r>
            <a:rPr lang="it-IT" b="1"/>
            <a:t>Cosa fa</a:t>
          </a:r>
        </a:p>
      </dgm:t>
    </dgm:pt>
    <dgm:pt modelId="{3BA4A9C0-EC90-4AFF-BE37-DE7DE6E67525}" type="parTrans" cxnId="{BD68DF03-B597-46AD-855C-50979990536B}">
      <dgm:prSet/>
      <dgm:spPr/>
      <dgm:t>
        <a:bodyPr/>
        <a:lstStyle/>
        <a:p>
          <a:endParaRPr lang="it-IT"/>
        </a:p>
      </dgm:t>
    </dgm:pt>
    <dgm:pt modelId="{7E73AD23-E9AB-44B0-96D0-2419AE0AB123}" type="sibTrans" cxnId="{BD68DF03-B597-46AD-855C-50979990536B}">
      <dgm:prSet/>
      <dgm:spPr/>
      <dgm:t>
        <a:bodyPr/>
        <a:lstStyle/>
        <a:p>
          <a:endParaRPr lang="it-IT"/>
        </a:p>
      </dgm:t>
    </dgm:pt>
    <dgm:pt modelId="{B6ADCA14-0C9B-41D6-9FB0-84638051127C}">
      <dgm:prSet phldrT="[Testo]"/>
      <dgm:spPr/>
      <dgm:t>
        <a:bodyPr/>
        <a:lstStyle/>
        <a:p>
          <a:r>
            <a:rPr lang="it-IT" b="1">
              <a:latin typeface="Gill Sans" charset="0"/>
              <a:ea typeface="Gill Sans" charset="0"/>
              <a:cs typeface="Gill Sans" charset="0"/>
            </a:rPr>
            <a:t>Progettazione</a:t>
          </a:r>
          <a:r>
            <a:rPr lang="it-IT">
              <a:latin typeface="Gill Sans" charset="0"/>
              <a:ea typeface="Gill Sans" charset="0"/>
              <a:cs typeface="Gill Sans" charset="0"/>
            </a:rPr>
            <a:t> della docenza (in presenza o a distanza)</a:t>
          </a:r>
          <a:endParaRPr lang="it-IT"/>
        </a:p>
      </dgm:t>
    </dgm:pt>
    <dgm:pt modelId="{ADC185CB-C8F9-467A-A0E7-028B4E928EE0}" type="parTrans" cxnId="{A0621F96-874F-42EB-8F90-C4BA4B093A19}">
      <dgm:prSet/>
      <dgm:spPr/>
      <dgm:t>
        <a:bodyPr/>
        <a:lstStyle/>
        <a:p>
          <a:endParaRPr lang="it-IT"/>
        </a:p>
      </dgm:t>
    </dgm:pt>
    <dgm:pt modelId="{183F099D-FE38-48A3-9FC6-33F283FA9E9E}" type="sibTrans" cxnId="{A0621F96-874F-42EB-8F90-C4BA4B093A19}">
      <dgm:prSet/>
      <dgm:spPr/>
      <dgm:t>
        <a:bodyPr/>
        <a:lstStyle/>
        <a:p>
          <a:endParaRPr lang="it-IT"/>
        </a:p>
      </dgm:t>
    </dgm:pt>
    <dgm:pt modelId="{7E17962E-5C5F-4393-BAD7-A1F9A6589CFD}">
      <dgm:prSet/>
      <dgm:spPr/>
      <dgm:t>
        <a:bodyPr/>
        <a:lstStyle/>
        <a:p>
          <a:r>
            <a:rPr lang="it-IT" b="1">
              <a:latin typeface="Gill Sans" charset="0"/>
              <a:ea typeface="Gill Sans" charset="0"/>
              <a:cs typeface="Gill Sans" charset="0"/>
            </a:rPr>
            <a:t>Erogazione</a:t>
          </a:r>
          <a:r>
            <a:rPr lang="it-IT">
              <a:latin typeface="Gill Sans" charset="0"/>
              <a:ea typeface="Gill Sans" charset="0"/>
              <a:cs typeface="Gill Sans" charset="0"/>
            </a:rPr>
            <a:t> della formazione e/o apprendimento on the job</a:t>
          </a:r>
        </a:p>
      </dgm:t>
    </dgm:pt>
    <dgm:pt modelId="{7A925BE4-FC37-4480-B430-6E5147E86682}" type="parTrans" cxnId="{D50B8E60-151E-479D-868D-4B19341AECE8}">
      <dgm:prSet/>
      <dgm:spPr/>
      <dgm:t>
        <a:bodyPr/>
        <a:lstStyle/>
        <a:p>
          <a:endParaRPr lang="it-IT"/>
        </a:p>
      </dgm:t>
    </dgm:pt>
    <dgm:pt modelId="{B05F8EDC-722F-44EA-9C08-280AA880805F}" type="sibTrans" cxnId="{D50B8E60-151E-479D-868D-4B19341AECE8}">
      <dgm:prSet/>
      <dgm:spPr/>
      <dgm:t>
        <a:bodyPr/>
        <a:lstStyle/>
        <a:p>
          <a:endParaRPr lang="it-IT"/>
        </a:p>
      </dgm:t>
    </dgm:pt>
    <dgm:pt modelId="{4609AC6B-4671-4E69-A2DE-49F4EB8883F5}">
      <dgm:prSet/>
      <dgm:spPr/>
      <dgm:t>
        <a:bodyPr/>
        <a:lstStyle/>
        <a:p>
          <a:pPr algn="r"/>
          <a:r>
            <a:rPr lang="it-IT" b="1">
              <a:latin typeface="Gill Sans" charset="0"/>
              <a:ea typeface="Gill Sans" charset="0"/>
              <a:cs typeface="Gill Sans" charset="0"/>
            </a:rPr>
            <a:t>Con quali competenze</a:t>
          </a:r>
        </a:p>
      </dgm:t>
    </dgm:pt>
    <dgm:pt modelId="{E206ACAC-C50E-478D-96AD-19D7FB1CF10C}" type="parTrans" cxnId="{13E808AD-091D-44A3-8F61-EE25CD5583DB}">
      <dgm:prSet/>
      <dgm:spPr/>
      <dgm:t>
        <a:bodyPr/>
        <a:lstStyle/>
        <a:p>
          <a:endParaRPr lang="it-IT"/>
        </a:p>
      </dgm:t>
    </dgm:pt>
    <dgm:pt modelId="{EA2E4EAC-53CF-422A-A09C-D42F1B0F0667}" type="sibTrans" cxnId="{13E808AD-091D-44A3-8F61-EE25CD5583DB}">
      <dgm:prSet/>
      <dgm:spPr/>
      <dgm:t>
        <a:bodyPr/>
        <a:lstStyle/>
        <a:p>
          <a:endParaRPr lang="it-IT"/>
        </a:p>
      </dgm:t>
    </dgm:pt>
    <dgm:pt modelId="{EA6CCAD5-F72A-488C-9B6C-CA7775FF8A40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it-IT" i="1">
              <a:latin typeface="Gill Sans" charset="0"/>
              <a:ea typeface="Gill Sans" charset="0"/>
              <a:cs typeface="Gill Sans" charset="0"/>
            </a:rPr>
            <a:t>Comunicazione</a:t>
          </a:r>
        </a:p>
      </dgm:t>
    </dgm:pt>
    <dgm:pt modelId="{725C463C-78AC-4602-8F69-D99E03895388}" type="parTrans" cxnId="{19303D29-0C9B-4C5F-AE75-DC3EE4718699}">
      <dgm:prSet/>
      <dgm:spPr/>
      <dgm:t>
        <a:bodyPr/>
        <a:lstStyle/>
        <a:p>
          <a:endParaRPr lang="it-IT"/>
        </a:p>
      </dgm:t>
    </dgm:pt>
    <dgm:pt modelId="{41534C0A-A35F-43B5-914E-DE184C8D18F3}" type="sibTrans" cxnId="{19303D29-0C9B-4C5F-AE75-DC3EE4718699}">
      <dgm:prSet/>
      <dgm:spPr/>
      <dgm:t>
        <a:bodyPr/>
        <a:lstStyle/>
        <a:p>
          <a:endParaRPr lang="it-IT"/>
        </a:p>
      </dgm:t>
    </dgm:pt>
    <dgm:pt modelId="{E6F6BF1F-3EB6-4050-8BAD-3E0EBC4A5AFB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it-IT" i="1">
              <a:latin typeface="Gill Sans" charset="0"/>
              <a:ea typeface="Gill Sans" charset="0"/>
              <a:cs typeface="Gill Sans" charset="0"/>
            </a:rPr>
            <a:t>Ascolto attivo </a:t>
          </a:r>
        </a:p>
      </dgm:t>
    </dgm:pt>
    <dgm:pt modelId="{38586D81-09BB-4AAC-94EE-9919B3EB388A}" type="parTrans" cxnId="{C57F2E49-88CA-4B2E-83DD-15AD37773E1B}">
      <dgm:prSet/>
      <dgm:spPr/>
      <dgm:t>
        <a:bodyPr/>
        <a:lstStyle/>
        <a:p>
          <a:endParaRPr lang="it-IT"/>
        </a:p>
      </dgm:t>
    </dgm:pt>
    <dgm:pt modelId="{47386AD9-5BD6-43DF-B0A7-7B3E6EF5861B}" type="sibTrans" cxnId="{C57F2E49-88CA-4B2E-83DD-15AD37773E1B}">
      <dgm:prSet/>
      <dgm:spPr/>
      <dgm:t>
        <a:bodyPr/>
        <a:lstStyle/>
        <a:p>
          <a:endParaRPr lang="it-IT"/>
        </a:p>
      </dgm:t>
    </dgm:pt>
    <dgm:pt modelId="{105DDEAF-C1A6-43E1-A131-5EDCE7E98EB7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it-IT" i="1">
              <a:latin typeface="Gill Sans" charset="0"/>
              <a:ea typeface="Gill Sans" charset="0"/>
              <a:cs typeface="Gill Sans" charset="0"/>
            </a:rPr>
            <a:t>Gestione del gruppo</a:t>
          </a:r>
        </a:p>
      </dgm:t>
    </dgm:pt>
    <dgm:pt modelId="{0F93D1F3-7B11-47F3-87C0-89BDECC18876}" type="parTrans" cxnId="{97D5F87F-C400-4177-9D7E-FB25C96038BB}">
      <dgm:prSet/>
      <dgm:spPr/>
      <dgm:t>
        <a:bodyPr/>
        <a:lstStyle/>
        <a:p>
          <a:endParaRPr lang="it-IT"/>
        </a:p>
      </dgm:t>
    </dgm:pt>
    <dgm:pt modelId="{D51EF1E4-7ABA-410E-AA95-0B6BC0903D45}" type="sibTrans" cxnId="{97D5F87F-C400-4177-9D7E-FB25C96038BB}">
      <dgm:prSet/>
      <dgm:spPr/>
      <dgm:t>
        <a:bodyPr/>
        <a:lstStyle/>
        <a:p>
          <a:endParaRPr lang="it-IT"/>
        </a:p>
      </dgm:t>
    </dgm:pt>
    <dgm:pt modelId="{821BF19D-6C26-4E1A-B09A-627DC14E7DC4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it-IT" i="1">
              <a:latin typeface="Gill Sans" charset="0"/>
              <a:ea typeface="Gill Sans" charset="0"/>
              <a:cs typeface="Gill Sans" charset="0"/>
            </a:rPr>
            <a:t>Attenzione alla qualità</a:t>
          </a:r>
        </a:p>
      </dgm:t>
    </dgm:pt>
    <dgm:pt modelId="{0F335BFF-4F1E-4292-8E3B-023E930CAEAE}" type="parTrans" cxnId="{D5991D58-D39E-456B-BC3B-952E1C768B63}">
      <dgm:prSet/>
      <dgm:spPr/>
      <dgm:t>
        <a:bodyPr/>
        <a:lstStyle/>
        <a:p>
          <a:endParaRPr lang="it-IT"/>
        </a:p>
      </dgm:t>
    </dgm:pt>
    <dgm:pt modelId="{81EF542D-211E-4D97-8091-6569522BFC54}" type="sibTrans" cxnId="{D5991D58-D39E-456B-BC3B-952E1C768B63}">
      <dgm:prSet/>
      <dgm:spPr/>
      <dgm:t>
        <a:bodyPr/>
        <a:lstStyle/>
        <a:p>
          <a:endParaRPr lang="it-IT"/>
        </a:p>
      </dgm:t>
    </dgm:pt>
    <dgm:pt modelId="{90039E50-A7D5-44F6-9C5B-E48AF446A835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it-IT" i="1">
              <a:latin typeface="Gill Sans" charset="0"/>
              <a:ea typeface="Gill Sans" charset="0"/>
              <a:cs typeface="Gill Sans" charset="0"/>
            </a:rPr>
            <a:t>Autonomia e decisionalità</a:t>
          </a:r>
        </a:p>
      </dgm:t>
    </dgm:pt>
    <dgm:pt modelId="{25B58DB7-9EA2-49C6-9F22-01B1B29B0988}" type="parTrans" cxnId="{02E3E8D1-282B-4C38-9DAF-5E88B76DA7B1}">
      <dgm:prSet/>
      <dgm:spPr/>
      <dgm:t>
        <a:bodyPr/>
        <a:lstStyle/>
        <a:p>
          <a:endParaRPr lang="it-IT"/>
        </a:p>
      </dgm:t>
    </dgm:pt>
    <dgm:pt modelId="{36E9C37D-08C5-4601-918C-1BAFA7FDCC46}" type="sibTrans" cxnId="{02E3E8D1-282B-4C38-9DAF-5E88B76DA7B1}">
      <dgm:prSet/>
      <dgm:spPr/>
      <dgm:t>
        <a:bodyPr/>
        <a:lstStyle/>
        <a:p>
          <a:endParaRPr lang="it-IT"/>
        </a:p>
      </dgm:t>
    </dgm:pt>
    <dgm:pt modelId="{421369F6-957A-497E-8957-3A1BE89BF226}" type="pres">
      <dgm:prSet presAssocID="{186D404B-A891-4485-B479-266F02BAEFA5}" presName="Name0" presStyleCnt="0">
        <dgm:presLayoutVars>
          <dgm:dir/>
          <dgm:animLvl val="lvl"/>
          <dgm:resizeHandles val="exact"/>
        </dgm:presLayoutVars>
      </dgm:prSet>
      <dgm:spPr/>
    </dgm:pt>
    <dgm:pt modelId="{C23736C2-A0E1-41BF-9372-50A3EA3BE96E}" type="pres">
      <dgm:prSet presAssocID="{99FE2FE6-0BBE-4607-AE62-353B76208C7C}" presName="compositeNode" presStyleCnt="0">
        <dgm:presLayoutVars>
          <dgm:bulletEnabled val="1"/>
        </dgm:presLayoutVars>
      </dgm:prSet>
      <dgm:spPr/>
    </dgm:pt>
    <dgm:pt modelId="{E7BD94BA-9EC4-47C2-BAE6-348D5B74E25B}" type="pres">
      <dgm:prSet presAssocID="{99FE2FE6-0BBE-4607-AE62-353B76208C7C}" presName="bgRect" presStyleLbl="node1" presStyleIdx="0" presStyleCnt="4" custScaleY="96298" custLinFactNeighborY="-928"/>
      <dgm:spPr/>
    </dgm:pt>
    <dgm:pt modelId="{0FFA8F22-4EE0-461F-BED0-FF51B2D5AB7C}" type="pres">
      <dgm:prSet presAssocID="{99FE2FE6-0BBE-4607-AE62-353B76208C7C}" presName="parentNode" presStyleLbl="node1" presStyleIdx="0" presStyleCnt="4">
        <dgm:presLayoutVars>
          <dgm:chMax val="0"/>
          <dgm:bulletEnabled val="1"/>
        </dgm:presLayoutVars>
      </dgm:prSet>
      <dgm:spPr/>
    </dgm:pt>
    <dgm:pt modelId="{CC921A86-F1E4-4AFB-8D07-6E8FFADAEB52}" type="pres">
      <dgm:prSet presAssocID="{99FE2FE6-0BBE-4607-AE62-353B76208C7C}" presName="childNode" presStyleLbl="node1" presStyleIdx="0" presStyleCnt="4">
        <dgm:presLayoutVars>
          <dgm:bulletEnabled val="1"/>
        </dgm:presLayoutVars>
      </dgm:prSet>
      <dgm:spPr/>
    </dgm:pt>
    <dgm:pt modelId="{B9E0D785-10A1-472C-826E-FA0B884A557E}" type="pres">
      <dgm:prSet presAssocID="{A9A22184-F869-495E-8509-95029045A82B}" presName="hSp" presStyleCnt="0"/>
      <dgm:spPr/>
    </dgm:pt>
    <dgm:pt modelId="{06B329B0-42BB-4100-B005-35EE73E5F8ED}" type="pres">
      <dgm:prSet presAssocID="{A9A22184-F869-495E-8509-95029045A82B}" presName="vProcSp" presStyleCnt="0"/>
      <dgm:spPr/>
    </dgm:pt>
    <dgm:pt modelId="{4B6BA1F9-C6E3-45DD-A9E3-A2F024B98580}" type="pres">
      <dgm:prSet presAssocID="{A9A22184-F869-495E-8509-95029045A82B}" presName="vSp1" presStyleCnt="0"/>
      <dgm:spPr/>
    </dgm:pt>
    <dgm:pt modelId="{A2DA2C17-452C-421C-9A8B-366980B5C7AF}" type="pres">
      <dgm:prSet presAssocID="{A9A22184-F869-495E-8509-95029045A82B}" presName="simulatedConn" presStyleLbl="solidFgAcc1" presStyleIdx="0" presStyleCnt="3" custScaleX="68162" custScaleY="139643" custLinFactNeighborY="-32580"/>
      <dgm:spPr/>
    </dgm:pt>
    <dgm:pt modelId="{1BB898BD-5E11-4353-B848-A4C2432DC3C3}" type="pres">
      <dgm:prSet presAssocID="{A9A22184-F869-495E-8509-95029045A82B}" presName="vSp2" presStyleCnt="0"/>
      <dgm:spPr/>
    </dgm:pt>
    <dgm:pt modelId="{ABA0E4FC-73F0-4DD0-BB93-440439C541EC}" type="pres">
      <dgm:prSet presAssocID="{A9A22184-F869-495E-8509-95029045A82B}" presName="sibTrans" presStyleCnt="0"/>
      <dgm:spPr/>
    </dgm:pt>
    <dgm:pt modelId="{35D8A5E3-ACA1-49D0-A502-A4ED7EC6FD41}" type="pres">
      <dgm:prSet presAssocID="{DFCA36A3-82D9-4998-A8BA-24ED0A460327}" presName="compositeNode" presStyleCnt="0">
        <dgm:presLayoutVars>
          <dgm:bulletEnabled val="1"/>
        </dgm:presLayoutVars>
      </dgm:prSet>
      <dgm:spPr/>
    </dgm:pt>
    <dgm:pt modelId="{7B3C6845-A303-4583-AC11-46A2EB81BC1D}" type="pres">
      <dgm:prSet presAssocID="{DFCA36A3-82D9-4998-A8BA-24ED0A460327}" presName="bgRect" presStyleLbl="node1" presStyleIdx="1" presStyleCnt="4" custScaleY="96298" custLinFactNeighborY="-928"/>
      <dgm:spPr/>
    </dgm:pt>
    <dgm:pt modelId="{2CE820C6-C35B-46C8-8C45-AEDC18780F57}" type="pres">
      <dgm:prSet presAssocID="{DFCA36A3-82D9-4998-A8BA-24ED0A460327}" presName="parentNode" presStyleLbl="node1" presStyleIdx="1" presStyleCnt="4">
        <dgm:presLayoutVars>
          <dgm:chMax val="0"/>
          <dgm:bulletEnabled val="1"/>
        </dgm:presLayoutVars>
      </dgm:prSet>
      <dgm:spPr/>
    </dgm:pt>
    <dgm:pt modelId="{3977FF99-9200-4DA7-91B2-644D097178E7}" type="pres">
      <dgm:prSet presAssocID="{DFCA36A3-82D9-4998-A8BA-24ED0A460327}" presName="childNode" presStyleLbl="node1" presStyleIdx="1" presStyleCnt="4">
        <dgm:presLayoutVars>
          <dgm:bulletEnabled val="1"/>
        </dgm:presLayoutVars>
      </dgm:prSet>
      <dgm:spPr/>
    </dgm:pt>
    <dgm:pt modelId="{73185385-3C93-409A-BB77-174DFD33206B}" type="pres">
      <dgm:prSet presAssocID="{5C3B6295-C8FC-4558-ABF3-0F27B95FD03E}" presName="hSp" presStyleCnt="0"/>
      <dgm:spPr/>
    </dgm:pt>
    <dgm:pt modelId="{D753938C-C179-416A-B90C-63356BC31AD3}" type="pres">
      <dgm:prSet presAssocID="{5C3B6295-C8FC-4558-ABF3-0F27B95FD03E}" presName="vProcSp" presStyleCnt="0"/>
      <dgm:spPr/>
    </dgm:pt>
    <dgm:pt modelId="{FD4D88D0-87C3-4E4D-96B9-2F9AA55D5883}" type="pres">
      <dgm:prSet presAssocID="{5C3B6295-C8FC-4558-ABF3-0F27B95FD03E}" presName="vSp1" presStyleCnt="0"/>
      <dgm:spPr/>
    </dgm:pt>
    <dgm:pt modelId="{284541DD-90BB-4286-883C-F30F6F694855}" type="pres">
      <dgm:prSet presAssocID="{5C3B6295-C8FC-4558-ABF3-0F27B95FD03E}" presName="simulatedConn" presStyleLbl="solidFgAcc1" presStyleIdx="1" presStyleCnt="3" custScaleX="68162" custScaleY="139643" custLinFactNeighborY="-32580"/>
      <dgm:spPr/>
    </dgm:pt>
    <dgm:pt modelId="{2F794D3D-673E-47EA-AF58-77D2C76B51E2}" type="pres">
      <dgm:prSet presAssocID="{5C3B6295-C8FC-4558-ABF3-0F27B95FD03E}" presName="vSp2" presStyleCnt="0"/>
      <dgm:spPr/>
    </dgm:pt>
    <dgm:pt modelId="{8ACFE17F-9203-479C-B690-8FF6877701B2}" type="pres">
      <dgm:prSet presAssocID="{5C3B6295-C8FC-4558-ABF3-0F27B95FD03E}" presName="sibTrans" presStyleCnt="0"/>
      <dgm:spPr/>
    </dgm:pt>
    <dgm:pt modelId="{9339EA51-A57C-4F9D-815E-A7CDFBF2F9AF}" type="pres">
      <dgm:prSet presAssocID="{A8C40456-96C9-4274-91D6-A6BFDDC09893}" presName="compositeNode" presStyleCnt="0">
        <dgm:presLayoutVars>
          <dgm:bulletEnabled val="1"/>
        </dgm:presLayoutVars>
      </dgm:prSet>
      <dgm:spPr/>
    </dgm:pt>
    <dgm:pt modelId="{2BEB9344-CBF8-4723-BD58-19157C754CD6}" type="pres">
      <dgm:prSet presAssocID="{A8C40456-96C9-4274-91D6-A6BFDDC09893}" presName="bgRect" presStyleLbl="node1" presStyleIdx="2" presStyleCnt="4" custScaleY="96298" custLinFactNeighborY="-928"/>
      <dgm:spPr/>
    </dgm:pt>
    <dgm:pt modelId="{3266DC05-D462-499D-A5F7-6D3678F3C534}" type="pres">
      <dgm:prSet presAssocID="{A8C40456-96C9-4274-91D6-A6BFDDC09893}" presName="parentNode" presStyleLbl="node1" presStyleIdx="2" presStyleCnt="4">
        <dgm:presLayoutVars>
          <dgm:chMax val="0"/>
          <dgm:bulletEnabled val="1"/>
        </dgm:presLayoutVars>
      </dgm:prSet>
      <dgm:spPr/>
    </dgm:pt>
    <dgm:pt modelId="{343DFA95-FC2D-4000-BECA-F3EA35C57F08}" type="pres">
      <dgm:prSet presAssocID="{A8C40456-96C9-4274-91D6-A6BFDDC09893}" presName="childNode" presStyleLbl="node1" presStyleIdx="2" presStyleCnt="4">
        <dgm:presLayoutVars>
          <dgm:bulletEnabled val="1"/>
        </dgm:presLayoutVars>
      </dgm:prSet>
      <dgm:spPr/>
    </dgm:pt>
    <dgm:pt modelId="{8487D5AD-0598-464D-9FFB-B415E2E1CBC9}" type="pres">
      <dgm:prSet presAssocID="{7E73AD23-E9AB-44B0-96D0-2419AE0AB123}" presName="hSp" presStyleCnt="0"/>
      <dgm:spPr/>
    </dgm:pt>
    <dgm:pt modelId="{30E1649A-66A0-4531-9FD5-0748DE63899A}" type="pres">
      <dgm:prSet presAssocID="{7E73AD23-E9AB-44B0-96D0-2419AE0AB123}" presName="vProcSp" presStyleCnt="0"/>
      <dgm:spPr/>
    </dgm:pt>
    <dgm:pt modelId="{024E5A23-E52E-4AD6-90D6-A4188BF2B7BB}" type="pres">
      <dgm:prSet presAssocID="{7E73AD23-E9AB-44B0-96D0-2419AE0AB123}" presName="vSp1" presStyleCnt="0"/>
      <dgm:spPr/>
    </dgm:pt>
    <dgm:pt modelId="{0D867E4D-A55E-4E49-A940-D98C75E95042}" type="pres">
      <dgm:prSet presAssocID="{7E73AD23-E9AB-44B0-96D0-2419AE0AB123}" presName="simulatedConn" presStyleLbl="solidFgAcc1" presStyleIdx="2" presStyleCnt="3" custScaleX="68162" custScaleY="139643" custLinFactNeighborY="-32580"/>
      <dgm:spPr/>
    </dgm:pt>
    <dgm:pt modelId="{4EA947F7-0416-4D07-85A8-3D1648EA413C}" type="pres">
      <dgm:prSet presAssocID="{7E73AD23-E9AB-44B0-96D0-2419AE0AB123}" presName="vSp2" presStyleCnt="0"/>
      <dgm:spPr/>
    </dgm:pt>
    <dgm:pt modelId="{0B0156E1-83E0-45A5-B371-CEB4D6C3E414}" type="pres">
      <dgm:prSet presAssocID="{7E73AD23-E9AB-44B0-96D0-2419AE0AB123}" presName="sibTrans" presStyleCnt="0"/>
      <dgm:spPr/>
    </dgm:pt>
    <dgm:pt modelId="{81BB5D47-CB74-4E27-BCF8-DDA5D04C6999}" type="pres">
      <dgm:prSet presAssocID="{4609AC6B-4671-4E69-A2DE-49F4EB8883F5}" presName="compositeNode" presStyleCnt="0">
        <dgm:presLayoutVars>
          <dgm:bulletEnabled val="1"/>
        </dgm:presLayoutVars>
      </dgm:prSet>
      <dgm:spPr/>
    </dgm:pt>
    <dgm:pt modelId="{444E5563-AAE0-4DB7-A576-B5AAD3CCCDC5}" type="pres">
      <dgm:prSet presAssocID="{4609AC6B-4671-4E69-A2DE-49F4EB8883F5}" presName="bgRect" presStyleLbl="node1" presStyleIdx="3" presStyleCnt="4" custScaleY="96298" custLinFactNeighborY="-928"/>
      <dgm:spPr/>
    </dgm:pt>
    <dgm:pt modelId="{D997B3EA-7228-4A07-9981-8C591EFD14CD}" type="pres">
      <dgm:prSet presAssocID="{4609AC6B-4671-4E69-A2DE-49F4EB8883F5}" presName="parentNode" presStyleLbl="node1" presStyleIdx="3" presStyleCnt="4">
        <dgm:presLayoutVars>
          <dgm:chMax val="0"/>
          <dgm:bulletEnabled val="1"/>
        </dgm:presLayoutVars>
      </dgm:prSet>
      <dgm:spPr/>
    </dgm:pt>
    <dgm:pt modelId="{3BC37BA7-E10D-47CF-926F-6130539C535F}" type="pres">
      <dgm:prSet presAssocID="{4609AC6B-4671-4E69-A2DE-49F4EB8883F5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BD68DF03-B597-46AD-855C-50979990536B}" srcId="{186D404B-A891-4485-B479-266F02BAEFA5}" destId="{A8C40456-96C9-4274-91D6-A6BFDDC09893}" srcOrd="2" destOrd="0" parTransId="{3BA4A9C0-EC90-4AFF-BE37-DE7DE6E67525}" sibTransId="{7E73AD23-E9AB-44B0-96D0-2419AE0AB123}"/>
    <dgm:cxn modelId="{EBB9AE0C-6AEF-419D-8C9C-7078CC1B1AE8}" type="presOf" srcId="{821BF19D-6C26-4E1A-B09A-627DC14E7DC4}" destId="{3BC37BA7-E10D-47CF-926F-6130539C535F}" srcOrd="0" destOrd="3" presId="urn:microsoft.com/office/officeart/2005/8/layout/hProcess7"/>
    <dgm:cxn modelId="{19303D29-0C9B-4C5F-AE75-DC3EE4718699}" srcId="{4609AC6B-4671-4E69-A2DE-49F4EB8883F5}" destId="{EA6CCAD5-F72A-488C-9B6C-CA7775FF8A40}" srcOrd="0" destOrd="0" parTransId="{725C463C-78AC-4602-8F69-D99E03895388}" sibTransId="{41534C0A-A35F-43B5-914E-DE184C8D18F3}"/>
    <dgm:cxn modelId="{C661492E-E3CB-40A8-8023-7FF78F687747}" type="presOf" srcId="{99FE2FE6-0BBE-4607-AE62-353B76208C7C}" destId="{0FFA8F22-4EE0-461F-BED0-FF51B2D5AB7C}" srcOrd="1" destOrd="0" presId="urn:microsoft.com/office/officeart/2005/8/layout/hProcess7"/>
    <dgm:cxn modelId="{57F3DC5B-B01C-440A-AD69-78597AFBAF0E}" type="presOf" srcId="{E6F6BF1F-3EB6-4050-8BAD-3E0EBC4A5AFB}" destId="{3BC37BA7-E10D-47CF-926F-6130539C535F}" srcOrd="0" destOrd="1" presId="urn:microsoft.com/office/officeart/2005/8/layout/hProcess7"/>
    <dgm:cxn modelId="{BB63235F-4031-4AA4-BB24-FAE155B42AB8}" type="presOf" srcId="{B6ADCA14-0C9B-41D6-9FB0-84638051127C}" destId="{343DFA95-FC2D-4000-BECA-F3EA35C57F08}" srcOrd="0" destOrd="0" presId="urn:microsoft.com/office/officeart/2005/8/layout/hProcess7"/>
    <dgm:cxn modelId="{D50B8E60-151E-479D-868D-4B19341AECE8}" srcId="{A8C40456-96C9-4274-91D6-A6BFDDC09893}" destId="{7E17962E-5C5F-4393-BAD7-A1F9A6589CFD}" srcOrd="1" destOrd="0" parTransId="{7A925BE4-FC37-4480-B430-6E5147E86682}" sibTransId="{B05F8EDC-722F-44EA-9C08-280AA880805F}"/>
    <dgm:cxn modelId="{F6777444-963D-4778-9C91-431802A1074A}" srcId="{DFCA36A3-82D9-4998-A8BA-24ED0A460327}" destId="{CF1C6ED1-57A4-44F3-AB63-E2F5CAD242E9}" srcOrd="0" destOrd="0" parTransId="{068996F2-A2B2-4F40-A480-DCD52396A30C}" sibTransId="{0B69683B-88DD-4726-80FA-EDCA4DB89868}"/>
    <dgm:cxn modelId="{76DCBC44-C8FB-4665-AA8C-6CD9CF0BB146}" type="presOf" srcId="{EA6CCAD5-F72A-488C-9B6C-CA7775FF8A40}" destId="{3BC37BA7-E10D-47CF-926F-6130539C535F}" srcOrd="0" destOrd="0" presId="urn:microsoft.com/office/officeart/2005/8/layout/hProcess7"/>
    <dgm:cxn modelId="{BF5D4848-83F0-4DEA-B809-DEE2FA9DBE16}" type="presOf" srcId="{99FE2FE6-0BBE-4607-AE62-353B76208C7C}" destId="{E7BD94BA-9EC4-47C2-BAE6-348D5B74E25B}" srcOrd="0" destOrd="0" presId="urn:microsoft.com/office/officeart/2005/8/layout/hProcess7"/>
    <dgm:cxn modelId="{ED0FFE48-EBDE-465E-A76D-7519772A05B3}" srcId="{99FE2FE6-0BBE-4607-AE62-353B76208C7C}" destId="{C4C6058A-C642-4BBB-9425-3969F5E9896A}" srcOrd="0" destOrd="0" parTransId="{9D9F442B-3733-4835-A7C9-87A3C7654092}" sibTransId="{46206497-069C-4CD1-A3E5-77C2C156EDE5}"/>
    <dgm:cxn modelId="{C57F2E49-88CA-4B2E-83DD-15AD37773E1B}" srcId="{4609AC6B-4671-4E69-A2DE-49F4EB8883F5}" destId="{E6F6BF1F-3EB6-4050-8BAD-3E0EBC4A5AFB}" srcOrd="1" destOrd="0" parTransId="{38586D81-09BB-4AAC-94EE-9919B3EB388A}" sibTransId="{47386AD9-5BD6-43DF-B0A7-7B3E6EF5861B}"/>
    <dgm:cxn modelId="{3CB78453-2773-4F39-AF37-8C4B3F1E1086}" type="presOf" srcId="{90039E50-A7D5-44F6-9C5B-E48AF446A835}" destId="{3BC37BA7-E10D-47CF-926F-6130539C535F}" srcOrd="0" destOrd="4" presId="urn:microsoft.com/office/officeart/2005/8/layout/hProcess7"/>
    <dgm:cxn modelId="{3444C373-584E-4CCE-ADA4-DF6F40BA59F9}" type="presOf" srcId="{A8C40456-96C9-4274-91D6-A6BFDDC09893}" destId="{2BEB9344-CBF8-4723-BD58-19157C754CD6}" srcOrd="0" destOrd="0" presId="urn:microsoft.com/office/officeart/2005/8/layout/hProcess7"/>
    <dgm:cxn modelId="{D5991D58-D39E-456B-BC3B-952E1C768B63}" srcId="{4609AC6B-4671-4E69-A2DE-49F4EB8883F5}" destId="{821BF19D-6C26-4E1A-B09A-627DC14E7DC4}" srcOrd="3" destOrd="0" parTransId="{0F335BFF-4F1E-4292-8E3B-023E930CAEAE}" sibTransId="{81EF542D-211E-4D97-8091-6569522BFC54}"/>
    <dgm:cxn modelId="{1E9AD579-B0A3-4CF9-B606-68D931A8A540}" srcId="{186D404B-A891-4485-B479-266F02BAEFA5}" destId="{99FE2FE6-0BBE-4607-AE62-353B76208C7C}" srcOrd="0" destOrd="0" parTransId="{5A3DE9DA-5935-466A-9C75-FB9F44DC5F1B}" sibTransId="{A9A22184-F869-495E-8509-95029045A82B}"/>
    <dgm:cxn modelId="{1411A25A-3814-4A1A-BB95-7DDBC6D29407}" type="presOf" srcId="{DFCA36A3-82D9-4998-A8BA-24ED0A460327}" destId="{7B3C6845-A303-4583-AC11-46A2EB81BC1D}" srcOrd="0" destOrd="0" presId="urn:microsoft.com/office/officeart/2005/8/layout/hProcess7"/>
    <dgm:cxn modelId="{97D5F87F-C400-4177-9D7E-FB25C96038BB}" srcId="{4609AC6B-4671-4E69-A2DE-49F4EB8883F5}" destId="{105DDEAF-C1A6-43E1-A131-5EDCE7E98EB7}" srcOrd="2" destOrd="0" parTransId="{0F93D1F3-7B11-47F3-87C0-89BDECC18876}" sibTransId="{D51EF1E4-7ABA-410E-AA95-0B6BC0903D45}"/>
    <dgm:cxn modelId="{53016788-D4BA-4AAD-AA42-1D7BAE52DAE1}" type="presOf" srcId="{186D404B-A891-4485-B479-266F02BAEFA5}" destId="{421369F6-957A-497E-8957-3A1BE89BF226}" srcOrd="0" destOrd="0" presId="urn:microsoft.com/office/officeart/2005/8/layout/hProcess7"/>
    <dgm:cxn modelId="{A0621F96-874F-42EB-8F90-C4BA4B093A19}" srcId="{A8C40456-96C9-4274-91D6-A6BFDDC09893}" destId="{B6ADCA14-0C9B-41D6-9FB0-84638051127C}" srcOrd="0" destOrd="0" parTransId="{ADC185CB-C8F9-467A-A0E7-028B4E928EE0}" sibTransId="{183F099D-FE38-48A3-9FC6-33F283FA9E9E}"/>
    <dgm:cxn modelId="{2977E29F-0264-4C53-AC49-84F503973F4E}" type="presOf" srcId="{4609AC6B-4671-4E69-A2DE-49F4EB8883F5}" destId="{444E5563-AAE0-4DB7-A576-B5AAD3CCCDC5}" srcOrd="0" destOrd="0" presId="urn:microsoft.com/office/officeart/2005/8/layout/hProcess7"/>
    <dgm:cxn modelId="{13E808AD-091D-44A3-8F61-EE25CD5583DB}" srcId="{186D404B-A891-4485-B479-266F02BAEFA5}" destId="{4609AC6B-4671-4E69-A2DE-49F4EB8883F5}" srcOrd="3" destOrd="0" parTransId="{E206ACAC-C50E-478D-96AD-19D7FB1CF10C}" sibTransId="{EA2E4EAC-53CF-422A-A09C-D42F1B0F0667}"/>
    <dgm:cxn modelId="{1B51CDB9-E63D-41A6-BDBA-19273EFACF4E}" type="presOf" srcId="{A8C40456-96C9-4274-91D6-A6BFDDC09893}" destId="{3266DC05-D462-499D-A5F7-6D3678F3C534}" srcOrd="1" destOrd="0" presId="urn:microsoft.com/office/officeart/2005/8/layout/hProcess7"/>
    <dgm:cxn modelId="{D1236CC0-A679-4A0F-B69F-2C0C14705DBC}" type="presOf" srcId="{CF1C6ED1-57A4-44F3-AB63-E2F5CAD242E9}" destId="{3977FF99-9200-4DA7-91B2-644D097178E7}" srcOrd="0" destOrd="0" presId="urn:microsoft.com/office/officeart/2005/8/layout/hProcess7"/>
    <dgm:cxn modelId="{193F19C5-A850-4F72-9CB9-22334BDB4192}" type="presOf" srcId="{4609AC6B-4671-4E69-A2DE-49F4EB8883F5}" destId="{D997B3EA-7228-4A07-9981-8C591EFD14CD}" srcOrd="1" destOrd="0" presId="urn:microsoft.com/office/officeart/2005/8/layout/hProcess7"/>
    <dgm:cxn modelId="{02E3E8D1-282B-4C38-9DAF-5E88B76DA7B1}" srcId="{4609AC6B-4671-4E69-A2DE-49F4EB8883F5}" destId="{90039E50-A7D5-44F6-9C5B-E48AF446A835}" srcOrd="4" destOrd="0" parTransId="{25B58DB7-9EA2-49C6-9F22-01B1B29B0988}" sibTransId="{36E9C37D-08C5-4601-918C-1BAFA7FDCC46}"/>
    <dgm:cxn modelId="{092C25DC-9940-423F-887E-4F6032E1DCC8}" type="presOf" srcId="{DFCA36A3-82D9-4998-A8BA-24ED0A460327}" destId="{2CE820C6-C35B-46C8-8C45-AEDC18780F57}" srcOrd="1" destOrd="0" presId="urn:microsoft.com/office/officeart/2005/8/layout/hProcess7"/>
    <dgm:cxn modelId="{DEABC8E5-32F9-4442-B464-D53D255356F0}" type="presOf" srcId="{7E17962E-5C5F-4393-BAD7-A1F9A6589CFD}" destId="{343DFA95-FC2D-4000-BECA-F3EA35C57F08}" srcOrd="0" destOrd="1" presId="urn:microsoft.com/office/officeart/2005/8/layout/hProcess7"/>
    <dgm:cxn modelId="{67724BE6-1AF2-40B1-AC9E-20E4AE801D9D}" type="presOf" srcId="{C4C6058A-C642-4BBB-9425-3969F5E9896A}" destId="{CC921A86-F1E4-4AFB-8D07-6E8FFADAEB52}" srcOrd="0" destOrd="0" presId="urn:microsoft.com/office/officeart/2005/8/layout/hProcess7"/>
    <dgm:cxn modelId="{60B050F4-1C34-4176-BFE5-1D51747BEE63}" type="presOf" srcId="{105DDEAF-C1A6-43E1-A131-5EDCE7E98EB7}" destId="{3BC37BA7-E10D-47CF-926F-6130539C535F}" srcOrd="0" destOrd="2" presId="urn:microsoft.com/office/officeart/2005/8/layout/hProcess7"/>
    <dgm:cxn modelId="{65B8F3F8-1693-483F-B370-03B367C8B409}" srcId="{186D404B-A891-4485-B479-266F02BAEFA5}" destId="{DFCA36A3-82D9-4998-A8BA-24ED0A460327}" srcOrd="1" destOrd="0" parTransId="{C83633CC-4479-4C99-AD36-D83008AE3196}" sibTransId="{5C3B6295-C8FC-4558-ABF3-0F27B95FD03E}"/>
    <dgm:cxn modelId="{13D46075-4DEA-4C2C-B57E-BA8CEB12D605}" type="presParOf" srcId="{421369F6-957A-497E-8957-3A1BE89BF226}" destId="{C23736C2-A0E1-41BF-9372-50A3EA3BE96E}" srcOrd="0" destOrd="0" presId="urn:microsoft.com/office/officeart/2005/8/layout/hProcess7"/>
    <dgm:cxn modelId="{55EF73F6-3629-4D49-8E2F-E5669C77D534}" type="presParOf" srcId="{C23736C2-A0E1-41BF-9372-50A3EA3BE96E}" destId="{E7BD94BA-9EC4-47C2-BAE6-348D5B74E25B}" srcOrd="0" destOrd="0" presId="urn:microsoft.com/office/officeart/2005/8/layout/hProcess7"/>
    <dgm:cxn modelId="{7BF64B0D-851B-4F53-AEDF-E41B96D38A1D}" type="presParOf" srcId="{C23736C2-A0E1-41BF-9372-50A3EA3BE96E}" destId="{0FFA8F22-4EE0-461F-BED0-FF51B2D5AB7C}" srcOrd="1" destOrd="0" presId="urn:microsoft.com/office/officeart/2005/8/layout/hProcess7"/>
    <dgm:cxn modelId="{1462F59B-D98F-4864-B19F-745ABAA39148}" type="presParOf" srcId="{C23736C2-A0E1-41BF-9372-50A3EA3BE96E}" destId="{CC921A86-F1E4-4AFB-8D07-6E8FFADAEB52}" srcOrd="2" destOrd="0" presId="urn:microsoft.com/office/officeart/2005/8/layout/hProcess7"/>
    <dgm:cxn modelId="{3E5A84CF-6AE9-4E0D-9F45-1D60BD49AD18}" type="presParOf" srcId="{421369F6-957A-497E-8957-3A1BE89BF226}" destId="{B9E0D785-10A1-472C-826E-FA0B884A557E}" srcOrd="1" destOrd="0" presId="urn:microsoft.com/office/officeart/2005/8/layout/hProcess7"/>
    <dgm:cxn modelId="{858F5685-36DB-418D-A275-CB07EA5258BC}" type="presParOf" srcId="{421369F6-957A-497E-8957-3A1BE89BF226}" destId="{06B329B0-42BB-4100-B005-35EE73E5F8ED}" srcOrd="2" destOrd="0" presId="urn:microsoft.com/office/officeart/2005/8/layout/hProcess7"/>
    <dgm:cxn modelId="{515AFCBA-93C6-40C4-887D-9F7DC77712D2}" type="presParOf" srcId="{06B329B0-42BB-4100-B005-35EE73E5F8ED}" destId="{4B6BA1F9-C6E3-45DD-A9E3-A2F024B98580}" srcOrd="0" destOrd="0" presId="urn:microsoft.com/office/officeart/2005/8/layout/hProcess7"/>
    <dgm:cxn modelId="{05EC8F1F-94AC-49ED-9693-9BAB154E68D5}" type="presParOf" srcId="{06B329B0-42BB-4100-B005-35EE73E5F8ED}" destId="{A2DA2C17-452C-421C-9A8B-366980B5C7AF}" srcOrd="1" destOrd="0" presId="urn:microsoft.com/office/officeart/2005/8/layout/hProcess7"/>
    <dgm:cxn modelId="{C3045812-8321-4AE0-9012-DE600663F257}" type="presParOf" srcId="{06B329B0-42BB-4100-B005-35EE73E5F8ED}" destId="{1BB898BD-5E11-4353-B848-A4C2432DC3C3}" srcOrd="2" destOrd="0" presId="urn:microsoft.com/office/officeart/2005/8/layout/hProcess7"/>
    <dgm:cxn modelId="{297C2E38-B174-42E5-84A5-90C33D20F29D}" type="presParOf" srcId="{421369F6-957A-497E-8957-3A1BE89BF226}" destId="{ABA0E4FC-73F0-4DD0-BB93-440439C541EC}" srcOrd="3" destOrd="0" presId="urn:microsoft.com/office/officeart/2005/8/layout/hProcess7"/>
    <dgm:cxn modelId="{7AF7A039-DA53-46DC-BCCA-A1414BBFA3BC}" type="presParOf" srcId="{421369F6-957A-497E-8957-3A1BE89BF226}" destId="{35D8A5E3-ACA1-49D0-A502-A4ED7EC6FD41}" srcOrd="4" destOrd="0" presId="urn:microsoft.com/office/officeart/2005/8/layout/hProcess7"/>
    <dgm:cxn modelId="{89196039-75A2-452D-8454-EC7A1601707A}" type="presParOf" srcId="{35D8A5E3-ACA1-49D0-A502-A4ED7EC6FD41}" destId="{7B3C6845-A303-4583-AC11-46A2EB81BC1D}" srcOrd="0" destOrd="0" presId="urn:microsoft.com/office/officeart/2005/8/layout/hProcess7"/>
    <dgm:cxn modelId="{4ADE64B1-8FE4-4434-8052-15B82B53B031}" type="presParOf" srcId="{35D8A5E3-ACA1-49D0-A502-A4ED7EC6FD41}" destId="{2CE820C6-C35B-46C8-8C45-AEDC18780F57}" srcOrd="1" destOrd="0" presId="urn:microsoft.com/office/officeart/2005/8/layout/hProcess7"/>
    <dgm:cxn modelId="{26ACF786-2FFA-4DFB-8D27-AE772FA23B8C}" type="presParOf" srcId="{35D8A5E3-ACA1-49D0-A502-A4ED7EC6FD41}" destId="{3977FF99-9200-4DA7-91B2-644D097178E7}" srcOrd="2" destOrd="0" presId="urn:microsoft.com/office/officeart/2005/8/layout/hProcess7"/>
    <dgm:cxn modelId="{E7073064-2AA0-4E3A-8D34-3A08F859FB2C}" type="presParOf" srcId="{421369F6-957A-497E-8957-3A1BE89BF226}" destId="{73185385-3C93-409A-BB77-174DFD33206B}" srcOrd="5" destOrd="0" presId="urn:microsoft.com/office/officeart/2005/8/layout/hProcess7"/>
    <dgm:cxn modelId="{91987B58-BB40-4460-A235-7E9C942A34D4}" type="presParOf" srcId="{421369F6-957A-497E-8957-3A1BE89BF226}" destId="{D753938C-C179-416A-B90C-63356BC31AD3}" srcOrd="6" destOrd="0" presId="urn:microsoft.com/office/officeart/2005/8/layout/hProcess7"/>
    <dgm:cxn modelId="{406C1004-7E3C-42E7-B2AE-7D83F6968550}" type="presParOf" srcId="{D753938C-C179-416A-B90C-63356BC31AD3}" destId="{FD4D88D0-87C3-4E4D-96B9-2F9AA55D5883}" srcOrd="0" destOrd="0" presId="urn:microsoft.com/office/officeart/2005/8/layout/hProcess7"/>
    <dgm:cxn modelId="{6348E309-62B9-484A-8786-000A5ADF0DE2}" type="presParOf" srcId="{D753938C-C179-416A-B90C-63356BC31AD3}" destId="{284541DD-90BB-4286-883C-F30F6F694855}" srcOrd="1" destOrd="0" presId="urn:microsoft.com/office/officeart/2005/8/layout/hProcess7"/>
    <dgm:cxn modelId="{5B15CA52-B6CC-4AAF-9694-2EFE5DD4BE51}" type="presParOf" srcId="{D753938C-C179-416A-B90C-63356BC31AD3}" destId="{2F794D3D-673E-47EA-AF58-77D2C76B51E2}" srcOrd="2" destOrd="0" presId="urn:microsoft.com/office/officeart/2005/8/layout/hProcess7"/>
    <dgm:cxn modelId="{59182ECB-7E6B-4950-B636-F08BF4759C29}" type="presParOf" srcId="{421369F6-957A-497E-8957-3A1BE89BF226}" destId="{8ACFE17F-9203-479C-B690-8FF6877701B2}" srcOrd="7" destOrd="0" presId="urn:microsoft.com/office/officeart/2005/8/layout/hProcess7"/>
    <dgm:cxn modelId="{66C2DBBE-712F-4BCA-8146-4878FED8F910}" type="presParOf" srcId="{421369F6-957A-497E-8957-3A1BE89BF226}" destId="{9339EA51-A57C-4F9D-815E-A7CDFBF2F9AF}" srcOrd="8" destOrd="0" presId="urn:microsoft.com/office/officeart/2005/8/layout/hProcess7"/>
    <dgm:cxn modelId="{BF1624EA-403D-4F65-AD61-CD1490955603}" type="presParOf" srcId="{9339EA51-A57C-4F9D-815E-A7CDFBF2F9AF}" destId="{2BEB9344-CBF8-4723-BD58-19157C754CD6}" srcOrd="0" destOrd="0" presId="urn:microsoft.com/office/officeart/2005/8/layout/hProcess7"/>
    <dgm:cxn modelId="{DA2FD576-58E3-4547-99C9-C3E096169AD4}" type="presParOf" srcId="{9339EA51-A57C-4F9D-815E-A7CDFBF2F9AF}" destId="{3266DC05-D462-499D-A5F7-6D3678F3C534}" srcOrd="1" destOrd="0" presId="urn:microsoft.com/office/officeart/2005/8/layout/hProcess7"/>
    <dgm:cxn modelId="{46CEB117-98D7-4897-9556-242819ED6511}" type="presParOf" srcId="{9339EA51-A57C-4F9D-815E-A7CDFBF2F9AF}" destId="{343DFA95-FC2D-4000-BECA-F3EA35C57F08}" srcOrd="2" destOrd="0" presId="urn:microsoft.com/office/officeart/2005/8/layout/hProcess7"/>
    <dgm:cxn modelId="{AA2A8C74-D02F-494E-8DDB-CFDDDC00CD91}" type="presParOf" srcId="{421369F6-957A-497E-8957-3A1BE89BF226}" destId="{8487D5AD-0598-464D-9FFB-B415E2E1CBC9}" srcOrd="9" destOrd="0" presId="urn:microsoft.com/office/officeart/2005/8/layout/hProcess7"/>
    <dgm:cxn modelId="{69FC1BB6-CDD8-43D3-9C6C-10B6A8AEE243}" type="presParOf" srcId="{421369F6-957A-497E-8957-3A1BE89BF226}" destId="{30E1649A-66A0-4531-9FD5-0748DE63899A}" srcOrd="10" destOrd="0" presId="urn:microsoft.com/office/officeart/2005/8/layout/hProcess7"/>
    <dgm:cxn modelId="{C323DA13-A736-4C1B-8627-7E7C6A457386}" type="presParOf" srcId="{30E1649A-66A0-4531-9FD5-0748DE63899A}" destId="{024E5A23-E52E-4AD6-90D6-A4188BF2B7BB}" srcOrd="0" destOrd="0" presId="urn:microsoft.com/office/officeart/2005/8/layout/hProcess7"/>
    <dgm:cxn modelId="{FD708957-15AE-4048-A1F9-E4DED781D333}" type="presParOf" srcId="{30E1649A-66A0-4531-9FD5-0748DE63899A}" destId="{0D867E4D-A55E-4E49-A940-D98C75E95042}" srcOrd="1" destOrd="0" presId="urn:microsoft.com/office/officeart/2005/8/layout/hProcess7"/>
    <dgm:cxn modelId="{D4FEDF36-D106-4547-818B-655F0484D076}" type="presParOf" srcId="{30E1649A-66A0-4531-9FD5-0748DE63899A}" destId="{4EA947F7-0416-4D07-85A8-3D1648EA413C}" srcOrd="2" destOrd="0" presId="urn:microsoft.com/office/officeart/2005/8/layout/hProcess7"/>
    <dgm:cxn modelId="{74DD91D4-FBCC-4A9A-B8C6-540B39C04F59}" type="presParOf" srcId="{421369F6-957A-497E-8957-3A1BE89BF226}" destId="{0B0156E1-83E0-45A5-B371-CEB4D6C3E414}" srcOrd="11" destOrd="0" presId="urn:microsoft.com/office/officeart/2005/8/layout/hProcess7"/>
    <dgm:cxn modelId="{EA9BF1FE-D9F8-49F5-A317-B5BCE89768A6}" type="presParOf" srcId="{421369F6-957A-497E-8957-3A1BE89BF226}" destId="{81BB5D47-CB74-4E27-BCF8-DDA5D04C6999}" srcOrd="12" destOrd="0" presId="urn:microsoft.com/office/officeart/2005/8/layout/hProcess7"/>
    <dgm:cxn modelId="{2ED3DCB5-130D-47F8-8EC6-FD3D344BBD38}" type="presParOf" srcId="{81BB5D47-CB74-4E27-BCF8-DDA5D04C6999}" destId="{444E5563-AAE0-4DB7-A576-B5AAD3CCCDC5}" srcOrd="0" destOrd="0" presId="urn:microsoft.com/office/officeart/2005/8/layout/hProcess7"/>
    <dgm:cxn modelId="{61F6D35E-099F-430D-9F67-E2DF3DD9E44F}" type="presParOf" srcId="{81BB5D47-CB74-4E27-BCF8-DDA5D04C6999}" destId="{D997B3EA-7228-4A07-9981-8C591EFD14CD}" srcOrd="1" destOrd="0" presId="urn:microsoft.com/office/officeart/2005/8/layout/hProcess7"/>
    <dgm:cxn modelId="{5D606EAE-166B-4CFE-AED4-B3466A18FD77}" type="presParOf" srcId="{81BB5D47-CB74-4E27-BCF8-DDA5D04C6999}" destId="{3BC37BA7-E10D-47CF-926F-6130539C535F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BD94BA-9EC4-47C2-BAE6-348D5B74E25B}">
      <dsp:nvSpPr>
        <dsp:cNvPr id="0" name=""/>
        <dsp:cNvSpPr/>
      </dsp:nvSpPr>
      <dsp:spPr>
        <a:xfrm>
          <a:off x="4298" y="1174803"/>
          <a:ext cx="2585732" cy="2988010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/>
            <a:t>Chi è</a:t>
          </a:r>
        </a:p>
      </dsp:txBody>
      <dsp:txXfrm rot="16200000">
        <a:off x="-962212" y="2141315"/>
        <a:ext cx="2450168" cy="517146"/>
      </dsp:txXfrm>
    </dsp:sp>
    <dsp:sp modelId="{CC921A86-F1E4-4AFB-8D07-6E8FFADAEB52}">
      <dsp:nvSpPr>
        <dsp:cNvPr id="0" name=""/>
        <dsp:cNvSpPr/>
      </dsp:nvSpPr>
      <dsp:spPr>
        <a:xfrm>
          <a:off x="521445" y="1174803"/>
          <a:ext cx="1926370" cy="298801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>
              <a:latin typeface="Gill Sans" charset="0"/>
              <a:ea typeface="Gill Sans" charset="0"/>
              <a:cs typeface="Gill Sans" charset="0"/>
            </a:rPr>
            <a:t>Ha il </a:t>
          </a:r>
          <a:r>
            <a:rPr lang="it-IT" sz="1900" b="1" kern="1200">
              <a:latin typeface="Gill Sans" charset="0"/>
              <a:ea typeface="Gill Sans" charset="0"/>
              <a:cs typeface="Gill Sans" charset="0"/>
            </a:rPr>
            <a:t>know-how </a:t>
          </a:r>
          <a:r>
            <a:rPr lang="it-IT" sz="1900" kern="1200">
              <a:latin typeface="Gill Sans" charset="0"/>
              <a:ea typeface="Gill Sans" charset="0"/>
              <a:cs typeface="Gill Sans" charset="0"/>
            </a:rPr>
            <a:t>tecnico e contribuisce con approccio collaborativo alla </a:t>
          </a:r>
          <a:r>
            <a:rPr lang="it-IT" sz="1900" b="1" kern="1200">
              <a:latin typeface="Gill Sans" charset="0"/>
              <a:ea typeface="Gill Sans" charset="0"/>
              <a:cs typeface="Gill Sans" charset="0"/>
            </a:rPr>
            <a:t>trasmissione del sapere </a:t>
          </a:r>
          <a:r>
            <a:rPr lang="it-IT" sz="1900" kern="1200">
              <a:latin typeface="Gill Sans" charset="0"/>
              <a:ea typeface="Gill Sans" charset="0"/>
              <a:cs typeface="Gill Sans" charset="0"/>
            </a:rPr>
            <a:t>e alla diffusione del </a:t>
          </a:r>
          <a:r>
            <a:rPr lang="it-IT" sz="1900" kern="1200" err="1">
              <a:latin typeface="Gill Sans" charset="0"/>
              <a:ea typeface="Gill Sans" charset="0"/>
              <a:cs typeface="Gill Sans" charset="0"/>
            </a:rPr>
            <a:t>continuous</a:t>
          </a:r>
          <a:r>
            <a:rPr lang="it-IT" sz="1900" kern="1200">
              <a:latin typeface="Gill Sans" charset="0"/>
              <a:ea typeface="Gill Sans" charset="0"/>
              <a:cs typeface="Gill Sans" charset="0"/>
            </a:rPr>
            <a:t> learning</a:t>
          </a:r>
          <a:endParaRPr lang="it-IT" sz="1900" kern="1200"/>
        </a:p>
      </dsp:txBody>
      <dsp:txXfrm>
        <a:off x="521445" y="1174803"/>
        <a:ext cx="1926370" cy="2988010"/>
      </dsp:txXfrm>
    </dsp:sp>
    <dsp:sp modelId="{7B3C6845-A303-4583-AC11-46A2EB81BC1D}">
      <dsp:nvSpPr>
        <dsp:cNvPr id="0" name=""/>
        <dsp:cNvSpPr/>
      </dsp:nvSpPr>
      <dsp:spPr>
        <a:xfrm>
          <a:off x="2680532" y="1174803"/>
          <a:ext cx="2585732" cy="2988010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shade val="50000"/>
                <a:hueOff val="294825"/>
                <a:satOff val="-30989"/>
                <a:lumOff val="267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294825"/>
                <a:satOff val="-30989"/>
                <a:lumOff val="267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294825"/>
                <a:satOff val="-30989"/>
                <a:lumOff val="267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/>
            <a:t>Come lo fa</a:t>
          </a:r>
        </a:p>
      </dsp:txBody>
      <dsp:txXfrm rot="16200000">
        <a:off x="1714020" y="2141315"/>
        <a:ext cx="2450168" cy="517146"/>
      </dsp:txXfrm>
    </dsp:sp>
    <dsp:sp modelId="{A2DA2C17-452C-421C-9A8B-366980B5C7AF}">
      <dsp:nvSpPr>
        <dsp:cNvPr id="0" name=""/>
        <dsp:cNvSpPr/>
      </dsp:nvSpPr>
      <dsp:spPr>
        <a:xfrm rot="5400000">
          <a:off x="2392556" y="3605257"/>
          <a:ext cx="601808" cy="26437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77FF99-9200-4DA7-91B2-644D097178E7}">
      <dsp:nvSpPr>
        <dsp:cNvPr id="0" name=""/>
        <dsp:cNvSpPr/>
      </dsp:nvSpPr>
      <dsp:spPr>
        <a:xfrm>
          <a:off x="3197678" y="1174803"/>
          <a:ext cx="1926370" cy="298801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>
              <a:latin typeface="Gill Sans" charset="0"/>
              <a:ea typeface="Gill Sans" charset="0"/>
              <a:cs typeface="Gill Sans" charset="0"/>
            </a:rPr>
            <a:t>Con </a:t>
          </a:r>
          <a:r>
            <a:rPr lang="it-IT" sz="1900" b="1" kern="1200">
              <a:latin typeface="Gill Sans" charset="0"/>
              <a:ea typeface="Gill Sans" charset="0"/>
              <a:cs typeface="Gill Sans" charset="0"/>
            </a:rPr>
            <a:t>attitudin</a:t>
          </a:r>
          <a:r>
            <a:rPr lang="it-IT" sz="1900" kern="1200">
              <a:latin typeface="Gill Sans" charset="0"/>
              <a:ea typeface="Gill Sans" charset="0"/>
              <a:cs typeface="Gill Sans" charset="0"/>
            </a:rPr>
            <a:t>e alla lettura del contesto esterno e all’ascolto dell’altro, impegno a stimolare un </a:t>
          </a:r>
          <a:r>
            <a:rPr lang="it-IT" sz="1900" b="1" kern="1200">
              <a:latin typeface="Gill Sans" charset="0"/>
              <a:ea typeface="Gill Sans" charset="0"/>
              <a:cs typeface="Gill Sans" charset="0"/>
            </a:rPr>
            <a:t>approccio collaborativo</a:t>
          </a:r>
          <a:r>
            <a:rPr lang="it-IT" sz="1900" kern="1200">
              <a:latin typeface="Gill Sans" charset="0"/>
              <a:ea typeface="Gill Sans" charset="0"/>
              <a:cs typeface="Gill Sans" charset="0"/>
            </a:rPr>
            <a:t>, disponibilità a condividere le proprie conoscenze</a:t>
          </a:r>
          <a:endParaRPr lang="it-IT" sz="1900" kern="1200"/>
        </a:p>
      </dsp:txBody>
      <dsp:txXfrm>
        <a:off x="3197678" y="1174803"/>
        <a:ext cx="1926370" cy="2988010"/>
      </dsp:txXfrm>
    </dsp:sp>
    <dsp:sp modelId="{2BEB9344-CBF8-4723-BD58-19157C754CD6}">
      <dsp:nvSpPr>
        <dsp:cNvPr id="0" name=""/>
        <dsp:cNvSpPr/>
      </dsp:nvSpPr>
      <dsp:spPr>
        <a:xfrm>
          <a:off x="5356765" y="1174803"/>
          <a:ext cx="2585732" cy="2988010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shade val="50000"/>
                <a:hueOff val="589649"/>
                <a:satOff val="-61978"/>
                <a:lumOff val="534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589649"/>
                <a:satOff val="-61978"/>
                <a:lumOff val="534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589649"/>
                <a:satOff val="-61978"/>
                <a:lumOff val="534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/>
            <a:t>Cosa fa</a:t>
          </a:r>
        </a:p>
      </dsp:txBody>
      <dsp:txXfrm rot="16200000">
        <a:off x="4390254" y="2141315"/>
        <a:ext cx="2450168" cy="517146"/>
      </dsp:txXfrm>
    </dsp:sp>
    <dsp:sp modelId="{284541DD-90BB-4286-883C-F30F6F694855}">
      <dsp:nvSpPr>
        <dsp:cNvPr id="0" name=""/>
        <dsp:cNvSpPr/>
      </dsp:nvSpPr>
      <dsp:spPr>
        <a:xfrm rot="5400000">
          <a:off x="5068789" y="3605257"/>
          <a:ext cx="601808" cy="26437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393099"/>
              <a:satOff val="-41319"/>
              <a:lumOff val="3565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3DFA95-FC2D-4000-BECA-F3EA35C57F08}">
      <dsp:nvSpPr>
        <dsp:cNvPr id="0" name=""/>
        <dsp:cNvSpPr/>
      </dsp:nvSpPr>
      <dsp:spPr>
        <a:xfrm>
          <a:off x="5873911" y="1174803"/>
          <a:ext cx="1926370" cy="298801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b="1" kern="1200">
              <a:latin typeface="Gill Sans" charset="0"/>
              <a:ea typeface="Gill Sans" charset="0"/>
              <a:cs typeface="Gill Sans" charset="0"/>
            </a:rPr>
            <a:t>Progettazione</a:t>
          </a:r>
          <a:r>
            <a:rPr lang="it-IT" sz="1900" kern="1200">
              <a:latin typeface="Gill Sans" charset="0"/>
              <a:ea typeface="Gill Sans" charset="0"/>
              <a:cs typeface="Gill Sans" charset="0"/>
            </a:rPr>
            <a:t> della docenza (in presenza o a distanza)</a:t>
          </a:r>
          <a:endParaRPr lang="it-IT" sz="1900" kern="1200"/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b="1" kern="1200">
              <a:latin typeface="Gill Sans" charset="0"/>
              <a:ea typeface="Gill Sans" charset="0"/>
              <a:cs typeface="Gill Sans" charset="0"/>
            </a:rPr>
            <a:t>Erogazione</a:t>
          </a:r>
          <a:r>
            <a:rPr lang="it-IT" sz="1900" kern="1200">
              <a:latin typeface="Gill Sans" charset="0"/>
              <a:ea typeface="Gill Sans" charset="0"/>
              <a:cs typeface="Gill Sans" charset="0"/>
            </a:rPr>
            <a:t> della formazione e/o apprendimento on the job</a:t>
          </a:r>
        </a:p>
      </dsp:txBody>
      <dsp:txXfrm>
        <a:off x="5873911" y="1174803"/>
        <a:ext cx="1926370" cy="2988010"/>
      </dsp:txXfrm>
    </dsp:sp>
    <dsp:sp modelId="{444E5563-AAE0-4DB7-A576-B5AAD3CCCDC5}">
      <dsp:nvSpPr>
        <dsp:cNvPr id="0" name=""/>
        <dsp:cNvSpPr/>
      </dsp:nvSpPr>
      <dsp:spPr>
        <a:xfrm>
          <a:off x="8032998" y="1174803"/>
          <a:ext cx="2585732" cy="2988010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shade val="50000"/>
                <a:hueOff val="294825"/>
                <a:satOff val="-30989"/>
                <a:lumOff val="267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294825"/>
                <a:satOff val="-30989"/>
                <a:lumOff val="267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294825"/>
                <a:satOff val="-30989"/>
                <a:lumOff val="267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>
              <a:latin typeface="Gill Sans" charset="0"/>
              <a:ea typeface="Gill Sans" charset="0"/>
              <a:cs typeface="Gill Sans" charset="0"/>
            </a:rPr>
            <a:t>Con quali competenze</a:t>
          </a:r>
        </a:p>
      </dsp:txBody>
      <dsp:txXfrm rot="16200000">
        <a:off x="7066487" y="2141315"/>
        <a:ext cx="2450168" cy="517146"/>
      </dsp:txXfrm>
    </dsp:sp>
    <dsp:sp modelId="{0D867E4D-A55E-4E49-A940-D98C75E95042}">
      <dsp:nvSpPr>
        <dsp:cNvPr id="0" name=""/>
        <dsp:cNvSpPr/>
      </dsp:nvSpPr>
      <dsp:spPr>
        <a:xfrm rot="5400000">
          <a:off x="7745023" y="3605257"/>
          <a:ext cx="601808" cy="26437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393099"/>
              <a:satOff val="-41319"/>
              <a:lumOff val="3565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C37BA7-E10D-47CF-926F-6130539C535F}">
      <dsp:nvSpPr>
        <dsp:cNvPr id="0" name=""/>
        <dsp:cNvSpPr/>
      </dsp:nvSpPr>
      <dsp:spPr>
        <a:xfrm>
          <a:off x="8550145" y="1174803"/>
          <a:ext cx="1926370" cy="298801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it-IT" sz="1900" i="1" kern="1200">
              <a:latin typeface="Gill Sans" charset="0"/>
              <a:ea typeface="Gill Sans" charset="0"/>
              <a:cs typeface="Gill Sans" charset="0"/>
            </a:rPr>
            <a:t>Comunicazione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it-IT" sz="1900" i="1" kern="1200">
              <a:latin typeface="Gill Sans" charset="0"/>
              <a:ea typeface="Gill Sans" charset="0"/>
              <a:cs typeface="Gill Sans" charset="0"/>
            </a:rPr>
            <a:t>Ascolto attivo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it-IT" sz="1900" i="1" kern="1200">
              <a:latin typeface="Gill Sans" charset="0"/>
              <a:ea typeface="Gill Sans" charset="0"/>
              <a:cs typeface="Gill Sans" charset="0"/>
            </a:rPr>
            <a:t>Gestione del gruppo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it-IT" sz="1900" i="1" kern="1200">
              <a:latin typeface="Gill Sans" charset="0"/>
              <a:ea typeface="Gill Sans" charset="0"/>
              <a:cs typeface="Gill Sans" charset="0"/>
            </a:rPr>
            <a:t>Attenzione alla qualità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it-IT" sz="1900" i="1" kern="1200">
              <a:latin typeface="Gill Sans" charset="0"/>
              <a:ea typeface="Gill Sans" charset="0"/>
              <a:cs typeface="Gill Sans" charset="0"/>
            </a:rPr>
            <a:t>Autonomia e decisionalità</a:t>
          </a:r>
        </a:p>
      </dsp:txBody>
      <dsp:txXfrm>
        <a:off x="8550145" y="1174803"/>
        <a:ext cx="1926370" cy="29880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EDECC7-69C4-4305-89C3-C758B135DEEF}" type="datetimeFigureOut">
              <a:rPr lang="it-IT" smtClean="0"/>
              <a:t>01/07/2025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8EFCBA-0AE5-478D-A282-8CCE25EF99E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9545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3CC32-7934-5353-470B-B0ABCDFF7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0E97024-9BE0-23D1-1DD4-4028375DD1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237C7E8-0A1D-A07C-697E-DD8FAC37BE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AB2AFD4-47E0-5ED6-EAE1-2F700BE8F6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8EFCBA-0AE5-478D-A282-8CCE25EF99EE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8393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620CF-E724-206C-3231-1E347629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51539E1-BA92-894E-22EC-41A90F9236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08B0E5D-80C7-D5A0-9C22-58B9A0DA50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Tx/>
              <a:buNone/>
            </a:pP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09DE884-0297-D85A-A70A-7674696B1A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F5D6F-7516-4A19-AEE7-6F213481CAF7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342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9037E-8551-FDFB-BB40-9787D3C11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04F9152-051B-3D1A-1B35-AA977135E0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9010246-A828-1A23-E1BE-DB2640BF8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Tx/>
              <a:buNone/>
            </a:pP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1997656-69B1-A984-D149-EF1F3B09F8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F5D6F-7516-4A19-AEE7-6F213481CAF7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5021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35154-9931-631F-0F4D-0F9A58B0C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75C11D3-C121-DCD2-41C3-5CD050BEC7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EF854B7-68C8-00FE-A350-0748225239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02B4CEC-E942-6ACA-D699-F86A8F6261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8EFCBA-0AE5-478D-A282-8CCE25EF99EE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2844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AD9A1-0DA6-6BEF-6027-44DA1EDB7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E203B14-F724-0388-B70A-852908C2B2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F31E24B-F2B5-98BF-8823-C75B9DACE6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Tx/>
              <a:buNone/>
            </a:pP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EF6F1C7-793A-BE1D-A643-A71C9DB5F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F5D6F-7516-4A19-AEE7-6F213481CAF7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1833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690BE-F035-00CA-6049-6888866A3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BCBAA98-35D0-793C-0A43-3DCA1297C1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24DBB27-D8D8-0C94-E793-8CCB8A664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Tx/>
              <a:buNone/>
            </a:pP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09A1D26-0FE8-DFD6-03E9-6F1F13339F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F5D6F-7516-4A19-AEE7-6F213481CAF7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066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717F6-0BF3-DADF-3077-4BADB0B12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399FDEE-3DD4-3B2F-6C64-C2AD60A255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E4AAF06-5F33-BC69-ABDA-31678B1928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2382DE0-F4D2-90DA-D5FE-7CC8DBC3D7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8EFCBA-0AE5-478D-A282-8CCE25EF99EE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0605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6A5C6-B2CB-3FF0-5150-F9F77CA4D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7897025-1491-0724-9DEC-25A472BAE3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1035185-3726-6F4D-4115-680B21C712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Tx/>
              <a:buNone/>
            </a:pP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E4BF69-A64A-F1A0-C364-813AE29C94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F5D6F-7516-4A19-AEE7-6F213481CAF7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60732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B8A8B-3214-D8A7-A340-94F9BAA09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D1B25ED-224E-6B06-F44D-10C80119F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3A8CBED-4307-A3A6-373B-04C1EF86D7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Tx/>
              <a:buNone/>
            </a:pP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9FF60F-73D3-71F7-6464-6900B1721B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F5D6F-7516-4A19-AEE7-6F213481CAF7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4984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DFA01-5264-EA66-6596-DEC4FC8AA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AB27B26-E96F-FA26-6062-37A1BD9F72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B6D9EB3-AB8D-62EB-6DD4-91676D584B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Tx/>
              <a:buNone/>
            </a:pP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2E20273-E7EF-0924-A165-71D50169E4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F5D6F-7516-4A19-AEE7-6F213481CAF7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4690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emf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hyperlink" Target="http://www.elis.org/" TargetMode="External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pia di Sezione 2">
    <p:bg>
      <p:bgPr>
        <a:solidFill>
          <a:srgbClr val="E944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262E0052-E94D-2270-7B69-B8D04660A4F2}"/>
              </a:ext>
            </a:extLst>
          </p:cNvPr>
          <p:cNvSpPr/>
          <p:nvPr userDrawn="1"/>
        </p:nvSpPr>
        <p:spPr>
          <a:xfrm>
            <a:off x="1" y="-1"/>
            <a:ext cx="12192000" cy="6854781"/>
          </a:xfrm>
          <a:prstGeom prst="rect">
            <a:avLst/>
          </a:prstGeom>
          <a:solidFill>
            <a:srgbClr val="004D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Grid.png" descr="Grid.png">
            <a:extLst>
              <a:ext uri="{FF2B5EF4-FFF2-40B4-BE49-F238E27FC236}">
                <a16:creationId xmlns:a16="http://schemas.microsoft.com/office/drawing/2014/main" id="{4F0AFCB0-1C71-8276-5F99-DCC6B27BEF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 amt="13136"/>
          </a:blip>
          <a:srcRect l="34505" r="33822"/>
          <a:stretch/>
        </p:blipFill>
        <p:spPr>
          <a:xfrm rot="16200000">
            <a:off x="2676096" y="-2666833"/>
            <a:ext cx="6854780" cy="12192001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Titolo presentazione"/>
          <p:cNvSpPr txBox="1">
            <a:spLocks noGrp="1"/>
          </p:cNvSpPr>
          <p:nvPr>
            <p:ph type="title" hasCustomPrompt="1"/>
          </p:nvPr>
        </p:nvSpPr>
        <p:spPr>
          <a:xfrm>
            <a:off x="727363" y="1670843"/>
            <a:ext cx="10515600" cy="35163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00000"/>
              </a:lnSpc>
              <a:defRPr sz="8800" b="1" i="0" kern="1200" spc="-150" dirty="0">
                <a:solidFill>
                  <a:schemeClr val="bg1"/>
                </a:solidFill>
                <a:latin typeface="Aptos Black" panose="020B0004020202020204" pitchFamily="34" charset="0"/>
                <a:ea typeface="+mj-ea"/>
                <a:cs typeface="Calibri"/>
              </a:defRPr>
            </a:lvl1pPr>
          </a:lstStyle>
          <a:p>
            <a:pPr lvl="0"/>
            <a:r>
              <a:rPr err="1"/>
              <a:t>Titolo</a:t>
            </a:r>
            <a:r>
              <a:t> </a:t>
            </a:r>
            <a:r>
              <a:rPr err="1"/>
              <a:t>presentazione</a:t>
            </a:r>
            <a:endParaRPr/>
          </a:p>
        </p:txBody>
      </p:sp>
      <p:sp>
        <p:nvSpPr>
          <p:cNvPr id="3" name="Quadrato">
            <a:extLst>
              <a:ext uri="{FF2B5EF4-FFF2-40B4-BE49-F238E27FC236}">
                <a16:creationId xmlns:a16="http://schemas.microsoft.com/office/drawing/2014/main" id="{AEE2A889-AFC7-08DE-65BF-0597CE237DEF}"/>
              </a:ext>
            </a:extLst>
          </p:cNvPr>
          <p:cNvSpPr/>
          <p:nvPr userDrawn="1"/>
        </p:nvSpPr>
        <p:spPr>
          <a:xfrm rot="16849321">
            <a:off x="10743065" y="415316"/>
            <a:ext cx="635001" cy="635001"/>
          </a:xfrm>
          <a:prstGeom prst="rect">
            <a:avLst/>
          </a:prstGeom>
          <a:solidFill>
            <a:srgbClr val="F8D85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pic>
        <p:nvPicPr>
          <p:cNvPr id="4" name="Immagine" descr="Immagine">
            <a:extLst>
              <a:ext uri="{FF2B5EF4-FFF2-40B4-BE49-F238E27FC236}">
                <a16:creationId xmlns:a16="http://schemas.microsoft.com/office/drawing/2014/main" id="{053FEF9E-6E56-93BF-5EDB-ADFF9837F9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263"/>
          <a:stretch>
            <a:fillRect/>
          </a:stretch>
        </p:blipFill>
        <p:spPr>
          <a:xfrm>
            <a:off x="0" y="4725452"/>
            <a:ext cx="12192000" cy="2129329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magine" descr="Immagine">
            <a:extLst>
              <a:ext uri="{FF2B5EF4-FFF2-40B4-BE49-F238E27FC236}">
                <a16:creationId xmlns:a16="http://schemas.microsoft.com/office/drawing/2014/main" id="{ADE40B71-995F-3E74-20A2-3925B9CEBCC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6131" y="6421478"/>
            <a:ext cx="1284137" cy="19411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02455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Slide quadri solo testo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rid.png" descr="Grid.png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r="355" b="7343"/>
          <a:stretch>
            <a:fillRect/>
          </a:stretch>
        </p:blipFill>
        <p:spPr>
          <a:xfrm>
            <a:off x="1503" y="-2029"/>
            <a:ext cx="12189298" cy="6384848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Rettangolo"/>
          <p:cNvSpPr/>
          <p:nvPr/>
        </p:nvSpPr>
        <p:spPr>
          <a:xfrm>
            <a:off x="-4659" y="6359521"/>
            <a:ext cx="12201318" cy="558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" name="Rettangolo">
            <a:extLst>
              <a:ext uri="{FF2B5EF4-FFF2-40B4-BE49-F238E27FC236}">
                <a16:creationId xmlns:a16="http://schemas.microsoft.com/office/drawing/2014/main" id="{D4174642-F1A0-4750-B7BC-9F34B84FA93F}"/>
              </a:ext>
            </a:extLst>
          </p:cNvPr>
          <p:cNvSpPr/>
          <p:nvPr userDrawn="1"/>
        </p:nvSpPr>
        <p:spPr>
          <a:xfrm>
            <a:off x="-11575" y="6359521"/>
            <a:ext cx="1498384" cy="558801"/>
          </a:xfrm>
          <a:prstGeom prst="rect">
            <a:avLst/>
          </a:prstGeom>
          <a:solidFill>
            <a:srgbClr val="004D7A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DA530DE-2860-072C-C6DE-7967FE6E2D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3041" y="6414434"/>
            <a:ext cx="1089152" cy="446769"/>
          </a:xfrm>
          <a:prstGeom prst="rect">
            <a:avLst/>
          </a:prstGeom>
        </p:spPr>
      </p:pic>
      <p:pic>
        <p:nvPicPr>
          <p:cNvPr id="9" name="Immagine" descr="Immagine">
            <a:extLst>
              <a:ext uri="{FF2B5EF4-FFF2-40B4-BE49-F238E27FC236}">
                <a16:creationId xmlns:a16="http://schemas.microsoft.com/office/drawing/2014/main" id="{7E947449-6157-4679-387E-51883711AEE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30488" y="6582819"/>
            <a:ext cx="878428" cy="132787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277E11BA-B0CB-71F6-27F3-ACDD79E00683}"/>
              </a:ext>
            </a:extLst>
          </p:cNvPr>
          <p:cNvSpPr/>
          <p:nvPr userDrawn="1"/>
        </p:nvSpPr>
        <p:spPr>
          <a:xfrm rot="21412971">
            <a:off x="616953" y="344674"/>
            <a:ext cx="1254505" cy="85411"/>
          </a:xfrm>
          <a:prstGeom prst="roundRect">
            <a:avLst>
              <a:gd name="adj" fmla="val 50000"/>
            </a:avLst>
          </a:prstGeom>
          <a:solidFill>
            <a:srgbClr val="FFD7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Segnaposto testo 13">
            <a:extLst>
              <a:ext uri="{FF2B5EF4-FFF2-40B4-BE49-F238E27FC236}">
                <a16:creationId xmlns:a16="http://schemas.microsoft.com/office/drawing/2014/main" id="{85329A62-C692-C298-3B73-DB3FCAE6A7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6482" y="228340"/>
            <a:ext cx="3835535" cy="274637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="1" i="0">
                <a:solidFill>
                  <a:schemeClr val="tx1"/>
                </a:solidFill>
                <a:latin typeface="Aptos Black" panose="020B0004020202020204" pitchFamily="34" charset="0"/>
              </a:defRPr>
            </a:lvl1pPr>
          </a:lstStyle>
          <a:p>
            <a:pPr lvl="0"/>
            <a:r>
              <a:rPr lang="it-IT"/>
              <a:t>NOME PRESENTAZIONE</a:t>
            </a:r>
          </a:p>
        </p:txBody>
      </p:sp>
      <p:pic>
        <p:nvPicPr>
          <p:cNvPr id="13" name="Immagine 12" descr="Immagine che contiene Elementi grafici, grafica, Carattere, logo&#10;&#10;Il contenuto generato dall'IA potrebbe non essere corretto.">
            <a:extLst>
              <a:ext uri="{FF2B5EF4-FFF2-40B4-BE49-F238E27FC236}">
                <a16:creationId xmlns:a16="http://schemas.microsoft.com/office/drawing/2014/main" id="{DE276AFC-439C-A45B-2759-70F94E70079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192" y="6482936"/>
            <a:ext cx="653121" cy="28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606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atalogo corsi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id.png" descr="Grid.png">
            <a:extLst>
              <a:ext uri="{FF2B5EF4-FFF2-40B4-BE49-F238E27FC236}">
                <a16:creationId xmlns:a16="http://schemas.microsoft.com/office/drawing/2014/main" id="{E90D2ABB-EF7D-1F60-4649-12646A274ACE}"/>
              </a:ext>
            </a:extLst>
          </p:cNvPr>
          <p:cNvPicPr/>
          <p:nvPr userDrawn="1"/>
        </p:nvPicPr>
        <p:blipFill>
          <a:blip r:embed="rId2"/>
          <a:srcRect r="355" b="7343"/>
          <a:stretch>
            <a:fillRect/>
          </a:stretch>
        </p:blipFill>
        <p:spPr>
          <a:xfrm>
            <a:off x="1503" y="-2029"/>
            <a:ext cx="12189298" cy="6384848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Grid.png" descr="Grid.png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r="355" b="7343"/>
          <a:stretch>
            <a:fillRect/>
          </a:stretch>
        </p:blipFill>
        <p:spPr>
          <a:xfrm>
            <a:off x="1503" y="-2029"/>
            <a:ext cx="12189298" cy="6384848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Rettangolo"/>
          <p:cNvSpPr/>
          <p:nvPr/>
        </p:nvSpPr>
        <p:spPr>
          <a:xfrm>
            <a:off x="-4659" y="6359521"/>
            <a:ext cx="12201318" cy="558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" name="Rettangolo">
            <a:extLst>
              <a:ext uri="{FF2B5EF4-FFF2-40B4-BE49-F238E27FC236}">
                <a16:creationId xmlns:a16="http://schemas.microsoft.com/office/drawing/2014/main" id="{D4174642-F1A0-4750-B7BC-9F34B84FA93F}"/>
              </a:ext>
            </a:extLst>
          </p:cNvPr>
          <p:cNvSpPr/>
          <p:nvPr userDrawn="1"/>
        </p:nvSpPr>
        <p:spPr>
          <a:xfrm>
            <a:off x="-11575" y="6359521"/>
            <a:ext cx="1498384" cy="558801"/>
          </a:xfrm>
          <a:prstGeom prst="rect">
            <a:avLst/>
          </a:prstGeom>
          <a:solidFill>
            <a:srgbClr val="004D7A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DA530DE-2860-072C-C6DE-7967FE6E2D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3041" y="6414434"/>
            <a:ext cx="1089152" cy="446769"/>
          </a:xfrm>
          <a:prstGeom prst="rect">
            <a:avLst/>
          </a:prstGeom>
        </p:spPr>
      </p:pic>
      <p:pic>
        <p:nvPicPr>
          <p:cNvPr id="9" name="Immagine" descr="Immagine">
            <a:extLst>
              <a:ext uri="{FF2B5EF4-FFF2-40B4-BE49-F238E27FC236}">
                <a16:creationId xmlns:a16="http://schemas.microsoft.com/office/drawing/2014/main" id="{7E947449-6157-4679-387E-51883711AEE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30488" y="6582819"/>
            <a:ext cx="878428" cy="132787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Rettangolo arrotondato">
            <a:extLst>
              <a:ext uri="{FF2B5EF4-FFF2-40B4-BE49-F238E27FC236}">
                <a16:creationId xmlns:a16="http://schemas.microsoft.com/office/drawing/2014/main" id="{EC6E6164-EB3D-D345-9992-E6DBD1C929D7}"/>
              </a:ext>
            </a:extLst>
          </p:cNvPr>
          <p:cNvSpPr/>
          <p:nvPr userDrawn="1"/>
        </p:nvSpPr>
        <p:spPr>
          <a:xfrm rot="20678174">
            <a:off x="11677028" y="6561607"/>
            <a:ext cx="450485" cy="254992"/>
          </a:xfrm>
          <a:prstGeom prst="roundRect">
            <a:avLst>
              <a:gd name="adj" fmla="val 38933"/>
            </a:avLst>
          </a:prstGeom>
          <a:solidFill>
            <a:srgbClr val="B5D7F0">
              <a:alpha val="5389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" name="Numero diapositiva">
            <a:extLst>
              <a:ext uri="{FF2B5EF4-FFF2-40B4-BE49-F238E27FC236}">
                <a16:creationId xmlns:a16="http://schemas.microsoft.com/office/drawing/2014/main" id="{B788DA12-95AD-E6C3-4C97-A417AD065464}"/>
              </a:ext>
            </a:extLst>
          </p:cNvPr>
          <p:cNvSpPr txBox="1">
            <a:spLocks/>
          </p:cNvSpPr>
          <p:nvPr userDrawn="1"/>
        </p:nvSpPr>
        <p:spPr>
          <a:xfrm>
            <a:off x="11531705" y="6382819"/>
            <a:ext cx="432086" cy="535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800" b="1" i="0" kern="1200">
                <a:solidFill>
                  <a:srgbClr val="004D7A"/>
                </a:solidFill>
                <a:latin typeface="Avenir Black" panose="02000503020000020003" pitchFamily="2" charset="0"/>
                <a:ea typeface="Avenir Black" panose="02000503020000020003" pitchFamily="2" charset="0"/>
                <a:cs typeface="Avenir Black" panose="02000503020000020003" pitchFamily="2" charset="0"/>
                <a:sym typeface="NHaasGroteskTXPro-55Rg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it-IT" sz="1200" b="1" i="0" smtClean="0">
                <a:solidFill>
                  <a:schemeClr val="tx1">
                    <a:lumMod val="85000"/>
                    <a:lumOff val="15000"/>
                  </a:schemeClr>
                </a:solidFill>
                <a:latin typeface="Aptos Black" panose="020B0004020202020204" pitchFamily="34" charset="0"/>
              </a:rPr>
              <a:pPr/>
              <a:t>‹N›</a:t>
            </a:fld>
            <a:endParaRPr lang="it-IT" sz="1200" b="1" i="0">
              <a:solidFill>
                <a:schemeClr val="tx1">
                  <a:lumMod val="85000"/>
                  <a:lumOff val="15000"/>
                </a:schemeClr>
              </a:solidFill>
              <a:latin typeface="Aptos Black" panose="020B0004020202020204" pitchFamily="34" charset="0"/>
            </a:endParaRPr>
          </a:p>
        </p:txBody>
      </p:sp>
      <p:sp>
        <p:nvSpPr>
          <p:cNvPr id="29" name="Rettangolo 28"/>
          <p:cNvSpPr/>
          <p:nvPr userDrawn="1"/>
        </p:nvSpPr>
        <p:spPr>
          <a:xfrm>
            <a:off x="9382606" y="0"/>
            <a:ext cx="2809394" cy="6342303"/>
          </a:xfrm>
          <a:prstGeom prst="rect">
            <a:avLst/>
          </a:prstGeom>
          <a:solidFill>
            <a:srgbClr val="004D7A"/>
          </a:solidFill>
          <a:ln w="12700">
            <a:miter lim="400000"/>
          </a:ln>
        </p:spPr>
        <p:txBody>
          <a:bodyPr lIns="45719" rIns="45719" rtlCol="0" anchor="ctr"/>
          <a:lstStyle/>
          <a:p>
            <a:pPr algn="l" defTabSz="914400"/>
            <a:endParaRPr lang="it-IT"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Rettangolo 29"/>
          <p:cNvSpPr/>
          <p:nvPr userDrawn="1"/>
        </p:nvSpPr>
        <p:spPr>
          <a:xfrm rot="2700000">
            <a:off x="12022667" y="415636"/>
            <a:ext cx="677334" cy="677334"/>
          </a:xfrm>
          <a:prstGeom prst="rect">
            <a:avLst/>
          </a:prstGeom>
          <a:solidFill>
            <a:srgbClr val="FFD741"/>
          </a:solidFill>
          <a:ln w="12700">
            <a:miter lim="400000"/>
          </a:ln>
        </p:spPr>
        <p:txBody>
          <a:bodyPr lIns="45719" rIns="45719" rtlCol="0" anchor="ctr"/>
          <a:lstStyle/>
          <a:p>
            <a:pPr algn="l" defTabSz="914400"/>
            <a:endParaRPr lang="it-IT" sz="17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Immagine" descr="Immagine">
            <a:extLst>
              <a:ext uri="{FF2B5EF4-FFF2-40B4-BE49-F238E27FC236}">
                <a16:creationId xmlns:a16="http://schemas.microsoft.com/office/drawing/2014/main" id="{7E947449-6157-4679-387E-51883711AEE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978588" y="303913"/>
            <a:ext cx="878428" cy="132787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Segnaposto testo 19">
            <a:extLst>
              <a:ext uri="{FF2B5EF4-FFF2-40B4-BE49-F238E27FC236}">
                <a16:creationId xmlns:a16="http://schemas.microsoft.com/office/drawing/2014/main" id="{6C7C9867-EE6B-B813-6B70-1DA94ACAFA8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739203" y="832961"/>
            <a:ext cx="2048614" cy="430887"/>
          </a:xfrm>
          <a:noFill/>
        </p:spPr>
        <p:txBody>
          <a:bodyPr wrap="square" lIns="91440" tIns="45720" rIns="91440" bIns="45720" anchor="t">
            <a:spAutoFit/>
          </a:bodyPr>
          <a:lstStyle>
            <a:lvl1pPr marL="0" indent="0" algn="l">
              <a:lnSpc>
                <a:spcPts val="1300"/>
              </a:lnSpc>
              <a:spcBef>
                <a:spcPts val="0"/>
              </a:spcBef>
              <a:spcAft>
                <a:spcPts val="300"/>
              </a:spcAft>
              <a:buNone/>
              <a:defRPr lang="it-IT" sz="1050" dirty="0" smtClean="0">
                <a:solidFill>
                  <a:schemeClr val="bg1"/>
                </a:solidFill>
                <a:latin typeface="Aptos Light"/>
                <a:ea typeface="+mj-ea"/>
                <a:cs typeface="Aptos Light"/>
              </a:defRPr>
            </a:lvl1pPr>
            <a:lvl2pPr>
              <a:defRPr lang="it-IT" sz="1800" dirty="0" smtClean="0">
                <a:latin typeface="+mn-lt"/>
              </a:defRPr>
            </a:lvl2pPr>
            <a:lvl3pPr>
              <a:defRPr lang="it-IT" sz="1800" dirty="0" smtClean="0">
                <a:latin typeface="+mn-lt"/>
              </a:defRPr>
            </a:lvl3pPr>
            <a:lvl4pPr>
              <a:defRPr lang="it-IT" dirty="0" smtClean="0">
                <a:latin typeface="+mn-lt"/>
              </a:defRPr>
            </a:lvl4pPr>
            <a:lvl5pPr>
              <a:defRPr lang="it-IT" dirty="0">
                <a:latin typeface="+mn-lt"/>
              </a:defRPr>
            </a:lvl5pPr>
          </a:lstStyle>
          <a:p>
            <a:pPr marL="0" lvl="0">
              <a:spcAft>
                <a:spcPts val="600"/>
              </a:spcAft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3" name="Segnaposto testo 19">
            <a:extLst>
              <a:ext uri="{FF2B5EF4-FFF2-40B4-BE49-F238E27FC236}">
                <a16:creationId xmlns:a16="http://schemas.microsoft.com/office/drawing/2014/main" id="{6C7C9867-EE6B-B813-6B70-1DA94ACAFA8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9203" y="619672"/>
            <a:ext cx="2043626" cy="219291"/>
          </a:xfrm>
          <a:noFill/>
        </p:spPr>
        <p:txBody>
          <a:bodyPr wrap="square" lIns="91440" tIns="45720" rIns="91440" bIns="45720" anchor="t">
            <a:spAutoFit/>
          </a:bodyPr>
          <a:lstStyle>
            <a:lvl1pPr marL="0" indent="0" algn="l">
              <a:buNone/>
              <a:defRPr lang="it-IT" sz="900" dirty="0" smtClean="0">
                <a:solidFill>
                  <a:srgbClr val="043052"/>
                </a:solidFill>
                <a:latin typeface="Aptos Black"/>
                <a:ea typeface="+mj-ea"/>
                <a:cs typeface="Aptos Black"/>
              </a:defRPr>
            </a:lvl1pPr>
            <a:lvl2pPr>
              <a:defRPr lang="it-IT" sz="1800" dirty="0" smtClean="0">
                <a:latin typeface="+mn-lt"/>
              </a:defRPr>
            </a:lvl2pPr>
            <a:lvl3pPr>
              <a:defRPr lang="it-IT" sz="1800" dirty="0" smtClean="0">
                <a:latin typeface="+mn-lt"/>
              </a:defRPr>
            </a:lvl3pPr>
            <a:lvl4pPr>
              <a:defRPr lang="it-IT" dirty="0" smtClean="0">
                <a:latin typeface="+mn-lt"/>
              </a:defRPr>
            </a:lvl4pPr>
            <a:lvl5pPr>
              <a:defRPr lang="it-IT" dirty="0">
                <a:latin typeface="+mn-lt"/>
              </a:defRPr>
            </a:lvl5pPr>
          </a:lstStyle>
          <a:p>
            <a:pPr marL="0" lvl="0">
              <a:spcAft>
                <a:spcPts val="600"/>
              </a:spcAft>
            </a:pPr>
            <a:r>
              <a:rPr lang="it-IT"/>
              <a:t>target</a:t>
            </a:r>
          </a:p>
        </p:txBody>
      </p:sp>
      <p:sp>
        <p:nvSpPr>
          <p:cNvPr id="34" name="Segnaposto testo 19">
            <a:extLst>
              <a:ext uri="{FF2B5EF4-FFF2-40B4-BE49-F238E27FC236}">
                <a16:creationId xmlns:a16="http://schemas.microsoft.com/office/drawing/2014/main" id="{6C7C9867-EE6B-B813-6B70-1DA94ACAFA8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39203" y="2191316"/>
            <a:ext cx="2048614" cy="430887"/>
          </a:xfrm>
          <a:noFill/>
        </p:spPr>
        <p:txBody>
          <a:bodyPr wrap="square" lIns="91440" tIns="45720" rIns="91440" bIns="45720" anchor="t">
            <a:spAutoFit/>
          </a:bodyPr>
          <a:lstStyle>
            <a:lvl1pPr marL="0" indent="0" algn="l">
              <a:lnSpc>
                <a:spcPts val="1300"/>
              </a:lnSpc>
              <a:spcBef>
                <a:spcPts val="0"/>
              </a:spcBef>
              <a:spcAft>
                <a:spcPts val="300"/>
              </a:spcAft>
              <a:buNone/>
              <a:defRPr lang="it-IT" sz="1050" b="1" dirty="0" smtClean="0">
                <a:solidFill>
                  <a:schemeClr val="bg1"/>
                </a:solidFill>
                <a:latin typeface="Aptos"/>
                <a:ea typeface="+mj-ea"/>
                <a:cs typeface="Aptos"/>
              </a:defRPr>
            </a:lvl1pPr>
            <a:lvl2pPr>
              <a:defRPr lang="it-IT" sz="1800" dirty="0" smtClean="0">
                <a:latin typeface="+mn-lt"/>
              </a:defRPr>
            </a:lvl2pPr>
            <a:lvl3pPr>
              <a:defRPr lang="it-IT" sz="1800" dirty="0" smtClean="0">
                <a:latin typeface="+mn-lt"/>
              </a:defRPr>
            </a:lvl3pPr>
            <a:lvl4pPr>
              <a:defRPr lang="it-IT" dirty="0" smtClean="0">
                <a:latin typeface="+mn-lt"/>
              </a:defRPr>
            </a:lvl4pPr>
            <a:lvl5pPr>
              <a:defRPr lang="it-IT" dirty="0">
                <a:latin typeface="+mn-lt"/>
              </a:defRPr>
            </a:lvl5pPr>
          </a:lstStyle>
          <a:p>
            <a:pPr marL="0" lvl="0">
              <a:spcAft>
                <a:spcPts val="600"/>
              </a:spcAft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5" name="Segnaposto testo 19">
            <a:extLst>
              <a:ext uri="{FF2B5EF4-FFF2-40B4-BE49-F238E27FC236}">
                <a16:creationId xmlns:a16="http://schemas.microsoft.com/office/drawing/2014/main" id="{6C7C9867-EE6B-B813-6B70-1DA94ACAFA8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739203" y="1978027"/>
            <a:ext cx="1439204" cy="219291"/>
          </a:xfrm>
          <a:noFill/>
        </p:spPr>
        <p:txBody>
          <a:bodyPr wrap="square" lIns="91440" tIns="45720" rIns="91440" bIns="45720" anchor="t">
            <a:spAutoFit/>
          </a:bodyPr>
          <a:lstStyle>
            <a:lvl1pPr marL="0" indent="0" algn="l">
              <a:buNone/>
              <a:defRPr lang="it-IT" sz="900" dirty="0" smtClean="0">
                <a:solidFill>
                  <a:srgbClr val="043052"/>
                </a:solidFill>
                <a:latin typeface="Aptos Black"/>
                <a:ea typeface="+mj-ea"/>
                <a:cs typeface="Aptos Black"/>
              </a:defRPr>
            </a:lvl1pPr>
            <a:lvl2pPr>
              <a:defRPr lang="it-IT" sz="1800" dirty="0" smtClean="0">
                <a:latin typeface="+mn-lt"/>
              </a:defRPr>
            </a:lvl2pPr>
            <a:lvl3pPr>
              <a:defRPr lang="it-IT" sz="1800" dirty="0" smtClean="0">
                <a:latin typeface="+mn-lt"/>
              </a:defRPr>
            </a:lvl3pPr>
            <a:lvl4pPr>
              <a:defRPr lang="it-IT" dirty="0" smtClean="0">
                <a:latin typeface="+mn-lt"/>
              </a:defRPr>
            </a:lvl4pPr>
            <a:lvl5pPr>
              <a:defRPr lang="it-IT" dirty="0">
                <a:latin typeface="+mn-lt"/>
              </a:defRPr>
            </a:lvl5pPr>
          </a:lstStyle>
          <a:p>
            <a:pPr marL="0" lvl="0">
              <a:spcAft>
                <a:spcPts val="600"/>
              </a:spcAft>
            </a:pPr>
            <a:r>
              <a:rPr lang="it-IT"/>
              <a:t>durata formazione </a:t>
            </a:r>
          </a:p>
        </p:txBody>
      </p:sp>
      <p:sp>
        <p:nvSpPr>
          <p:cNvPr id="36" name="Segnaposto testo 19">
            <a:extLst>
              <a:ext uri="{FF2B5EF4-FFF2-40B4-BE49-F238E27FC236}">
                <a16:creationId xmlns:a16="http://schemas.microsoft.com/office/drawing/2014/main" id="{6C7C9867-EE6B-B813-6B70-1DA94ACAFA8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739203" y="3311943"/>
            <a:ext cx="2048614" cy="430887"/>
          </a:xfrm>
          <a:noFill/>
        </p:spPr>
        <p:txBody>
          <a:bodyPr wrap="square" lIns="91440" tIns="45720" rIns="91440" bIns="45720" anchor="t">
            <a:spAutoFit/>
          </a:bodyPr>
          <a:lstStyle>
            <a:lvl1pPr marL="0" indent="0" algn="l">
              <a:lnSpc>
                <a:spcPts val="1300"/>
              </a:lnSpc>
              <a:spcBef>
                <a:spcPts val="0"/>
              </a:spcBef>
              <a:spcAft>
                <a:spcPts val="300"/>
              </a:spcAft>
              <a:buNone/>
              <a:defRPr lang="it-IT" sz="1050" dirty="0" smtClean="0">
                <a:solidFill>
                  <a:schemeClr val="bg1"/>
                </a:solidFill>
                <a:latin typeface="Aptos Light"/>
                <a:ea typeface="+mj-ea"/>
                <a:cs typeface="Aptos Light"/>
              </a:defRPr>
            </a:lvl1pPr>
            <a:lvl2pPr>
              <a:defRPr lang="it-IT" sz="1800" dirty="0" smtClean="0">
                <a:latin typeface="+mn-lt"/>
              </a:defRPr>
            </a:lvl2pPr>
            <a:lvl3pPr>
              <a:defRPr lang="it-IT" sz="1800" dirty="0" smtClean="0">
                <a:latin typeface="+mn-lt"/>
              </a:defRPr>
            </a:lvl3pPr>
            <a:lvl4pPr>
              <a:defRPr lang="it-IT" dirty="0" smtClean="0">
                <a:latin typeface="+mn-lt"/>
              </a:defRPr>
            </a:lvl4pPr>
            <a:lvl5pPr>
              <a:defRPr lang="it-IT" dirty="0">
                <a:latin typeface="+mn-lt"/>
              </a:defRPr>
            </a:lvl5pPr>
          </a:lstStyle>
          <a:p>
            <a:pPr marL="0" lvl="0">
              <a:spcAft>
                <a:spcPts val="600"/>
              </a:spcAft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7" name="Segnaposto testo 19">
            <a:extLst>
              <a:ext uri="{FF2B5EF4-FFF2-40B4-BE49-F238E27FC236}">
                <a16:creationId xmlns:a16="http://schemas.microsoft.com/office/drawing/2014/main" id="{6C7C9867-EE6B-B813-6B70-1DA94ACAFA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39203" y="3098654"/>
            <a:ext cx="936651" cy="219291"/>
          </a:xfrm>
          <a:noFill/>
        </p:spPr>
        <p:txBody>
          <a:bodyPr wrap="square" lIns="91440" tIns="45720" rIns="91440" bIns="45720" anchor="t">
            <a:spAutoFit/>
          </a:bodyPr>
          <a:lstStyle>
            <a:lvl1pPr marL="0" indent="0" algn="l">
              <a:buNone/>
              <a:defRPr lang="it-IT" sz="900" dirty="0" smtClean="0">
                <a:solidFill>
                  <a:srgbClr val="043052"/>
                </a:solidFill>
                <a:latin typeface="Aptos Black"/>
                <a:ea typeface="+mj-ea"/>
                <a:cs typeface="Aptos Black"/>
              </a:defRPr>
            </a:lvl1pPr>
            <a:lvl2pPr>
              <a:defRPr lang="it-IT" sz="1800" dirty="0" smtClean="0">
                <a:latin typeface="+mn-lt"/>
              </a:defRPr>
            </a:lvl2pPr>
            <a:lvl3pPr>
              <a:defRPr lang="it-IT" sz="1800" dirty="0" smtClean="0">
                <a:latin typeface="+mn-lt"/>
              </a:defRPr>
            </a:lvl3pPr>
            <a:lvl4pPr>
              <a:defRPr lang="it-IT" dirty="0" smtClean="0">
                <a:latin typeface="+mn-lt"/>
              </a:defRPr>
            </a:lvl4pPr>
            <a:lvl5pPr>
              <a:defRPr lang="it-IT" dirty="0">
                <a:latin typeface="+mn-lt"/>
              </a:defRPr>
            </a:lvl5pPr>
          </a:lstStyle>
          <a:p>
            <a:pPr marL="0" lvl="0">
              <a:spcAft>
                <a:spcPts val="600"/>
              </a:spcAft>
            </a:pPr>
            <a:r>
              <a:rPr lang="it-IT"/>
              <a:t>modalità</a:t>
            </a:r>
          </a:p>
        </p:txBody>
      </p:sp>
      <p:sp>
        <p:nvSpPr>
          <p:cNvPr id="38" name="Segnaposto testo 19">
            <a:extLst>
              <a:ext uri="{FF2B5EF4-FFF2-40B4-BE49-F238E27FC236}">
                <a16:creationId xmlns:a16="http://schemas.microsoft.com/office/drawing/2014/main" id="{6C7C9867-EE6B-B813-6B70-1DA94ACAFA8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739203" y="4486939"/>
            <a:ext cx="2048614" cy="430887"/>
          </a:xfrm>
          <a:noFill/>
        </p:spPr>
        <p:txBody>
          <a:bodyPr wrap="square" lIns="91440" tIns="45720" rIns="91440" bIns="45720" anchor="t">
            <a:spAutoFit/>
          </a:bodyPr>
          <a:lstStyle>
            <a:lvl1pPr marL="0" indent="0" algn="l">
              <a:lnSpc>
                <a:spcPts val="1300"/>
              </a:lnSpc>
              <a:spcBef>
                <a:spcPts val="0"/>
              </a:spcBef>
              <a:spcAft>
                <a:spcPts val="300"/>
              </a:spcAft>
              <a:buNone/>
              <a:defRPr lang="it-IT" sz="1050" dirty="0" smtClean="0">
                <a:solidFill>
                  <a:schemeClr val="bg1"/>
                </a:solidFill>
                <a:latin typeface="Aptos Light"/>
                <a:ea typeface="+mj-ea"/>
                <a:cs typeface="Aptos Light"/>
              </a:defRPr>
            </a:lvl1pPr>
            <a:lvl2pPr>
              <a:defRPr lang="it-IT" sz="1800" dirty="0" smtClean="0">
                <a:latin typeface="+mn-lt"/>
              </a:defRPr>
            </a:lvl2pPr>
            <a:lvl3pPr>
              <a:defRPr lang="it-IT" sz="1800" dirty="0" smtClean="0">
                <a:latin typeface="+mn-lt"/>
              </a:defRPr>
            </a:lvl3pPr>
            <a:lvl4pPr>
              <a:defRPr lang="it-IT" dirty="0" smtClean="0">
                <a:latin typeface="+mn-lt"/>
              </a:defRPr>
            </a:lvl4pPr>
            <a:lvl5pPr>
              <a:defRPr lang="it-IT" dirty="0">
                <a:latin typeface="+mn-lt"/>
              </a:defRPr>
            </a:lvl5pPr>
          </a:lstStyle>
          <a:p>
            <a:pPr marL="0" lvl="0">
              <a:spcAft>
                <a:spcPts val="600"/>
              </a:spcAft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9" name="Segnaposto testo 19">
            <a:extLst>
              <a:ext uri="{FF2B5EF4-FFF2-40B4-BE49-F238E27FC236}">
                <a16:creationId xmlns:a16="http://schemas.microsoft.com/office/drawing/2014/main" id="{6C7C9867-EE6B-B813-6B70-1DA94ACAFA8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39203" y="4273650"/>
            <a:ext cx="2036836" cy="219291"/>
          </a:xfrm>
          <a:noFill/>
        </p:spPr>
        <p:txBody>
          <a:bodyPr wrap="square" lIns="91440" tIns="45720" rIns="91440" bIns="45720" anchor="t">
            <a:spAutoFit/>
          </a:bodyPr>
          <a:lstStyle>
            <a:lvl1pPr marL="0" indent="0" algn="l">
              <a:buNone/>
              <a:defRPr lang="it-IT" sz="900" dirty="0" smtClean="0">
                <a:solidFill>
                  <a:srgbClr val="043052"/>
                </a:solidFill>
                <a:latin typeface="Aptos Black"/>
                <a:ea typeface="+mj-ea"/>
                <a:cs typeface="Aptos Black"/>
              </a:defRPr>
            </a:lvl1pPr>
            <a:lvl2pPr>
              <a:defRPr lang="it-IT" sz="1800" dirty="0" smtClean="0">
                <a:latin typeface="+mn-lt"/>
              </a:defRPr>
            </a:lvl2pPr>
            <a:lvl3pPr>
              <a:defRPr lang="it-IT" sz="1800" dirty="0" smtClean="0">
                <a:latin typeface="+mn-lt"/>
              </a:defRPr>
            </a:lvl3pPr>
            <a:lvl4pPr>
              <a:defRPr lang="it-IT" dirty="0" smtClean="0">
                <a:latin typeface="+mn-lt"/>
              </a:defRPr>
            </a:lvl4pPr>
            <a:lvl5pPr>
              <a:defRPr lang="it-IT" dirty="0">
                <a:latin typeface="+mn-lt"/>
              </a:defRPr>
            </a:lvl5pPr>
          </a:lstStyle>
          <a:p>
            <a:pPr marL="0" lvl="0">
              <a:spcAft>
                <a:spcPts val="600"/>
              </a:spcAft>
            </a:pPr>
            <a:r>
              <a:rPr lang="it-IT"/>
              <a:t>profilo in uscita</a:t>
            </a:r>
          </a:p>
        </p:txBody>
      </p:sp>
      <p:pic>
        <p:nvPicPr>
          <p:cNvPr id="40" name="Immagine 39">
            <a:extLst>
              <a:ext uri="{FF2B5EF4-FFF2-40B4-BE49-F238E27FC236}">
                <a16:creationId xmlns:a16="http://schemas.microsoft.com/office/drawing/2014/main" id="{7666B820-F03C-A9A8-8C2E-1226F6ADEAE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472794" y="2278715"/>
            <a:ext cx="720000" cy="720000"/>
          </a:xfrm>
          <a:prstGeom prst="rect">
            <a:avLst/>
          </a:prstGeom>
          <a:effectLst/>
        </p:spPr>
      </p:pic>
      <p:sp>
        <p:nvSpPr>
          <p:cNvPr id="41" name="Triangolo isoscele 40"/>
          <p:cNvSpPr/>
          <p:nvPr userDrawn="1"/>
        </p:nvSpPr>
        <p:spPr>
          <a:xfrm rot="5400000">
            <a:off x="3502370" y="-191156"/>
            <a:ext cx="443481" cy="382311"/>
          </a:xfrm>
          <a:prstGeom prst="triangle">
            <a:avLst/>
          </a:prstGeom>
          <a:solidFill>
            <a:srgbClr val="92D050"/>
          </a:solidFill>
          <a:ln w="12700">
            <a:miter lim="400000"/>
          </a:ln>
        </p:spPr>
        <p:txBody>
          <a:bodyPr lIns="45719" rIns="45719" rtlCol="0" anchor="ctr"/>
          <a:lstStyle/>
          <a:p>
            <a:pPr algn="l" defTabSz="914400"/>
            <a:endParaRPr lang="it-IT" sz="17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" name="Immagine 4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567882" y="5603738"/>
            <a:ext cx="990600" cy="876300"/>
          </a:xfrm>
          <a:prstGeom prst="rect">
            <a:avLst/>
          </a:prstGeom>
        </p:spPr>
      </p:pic>
      <p:sp>
        <p:nvSpPr>
          <p:cNvPr id="44" name="Rettangolo con angoli arrotondati 4">
            <a:extLst>
              <a:ext uri="{FF2B5EF4-FFF2-40B4-BE49-F238E27FC236}">
                <a16:creationId xmlns:a16="http://schemas.microsoft.com/office/drawing/2014/main" id="{277E11BA-B0CB-71F6-27F3-ACDD79E00683}"/>
              </a:ext>
            </a:extLst>
          </p:cNvPr>
          <p:cNvSpPr/>
          <p:nvPr userDrawn="1"/>
        </p:nvSpPr>
        <p:spPr>
          <a:xfrm rot="21412971">
            <a:off x="463013" y="344674"/>
            <a:ext cx="1254505" cy="85411"/>
          </a:xfrm>
          <a:prstGeom prst="roundRect">
            <a:avLst>
              <a:gd name="adj" fmla="val 50000"/>
            </a:avLst>
          </a:prstGeom>
          <a:solidFill>
            <a:srgbClr val="FFD7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Segnaposto testo 13">
            <a:extLst>
              <a:ext uri="{FF2B5EF4-FFF2-40B4-BE49-F238E27FC236}">
                <a16:creationId xmlns:a16="http://schemas.microsoft.com/office/drawing/2014/main" id="{85329A62-C692-C298-3B73-DB3FCAE6A7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2542" y="228341"/>
            <a:ext cx="2779464" cy="222260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="1" i="0">
                <a:solidFill>
                  <a:schemeClr val="tx1"/>
                </a:solidFill>
                <a:latin typeface="Aptos Black" panose="020B0004020202020204" pitchFamily="34" charset="0"/>
              </a:defRPr>
            </a:lvl1pPr>
          </a:lstStyle>
          <a:p>
            <a:pPr lvl="0"/>
            <a:r>
              <a:rPr lang="it-IT"/>
              <a:t>Catalogo Corsi</a:t>
            </a:r>
          </a:p>
        </p:txBody>
      </p:sp>
      <p:sp>
        <p:nvSpPr>
          <p:cNvPr id="46" name="Segnaposto testo 39"/>
          <p:cNvSpPr>
            <a:spLocks noGrp="1"/>
          </p:cNvSpPr>
          <p:nvPr>
            <p:ph type="body" sz="quarter" idx="27" hasCustomPrompt="1"/>
          </p:nvPr>
        </p:nvSpPr>
        <p:spPr>
          <a:xfrm>
            <a:off x="997859" y="2166048"/>
            <a:ext cx="1338334" cy="238099"/>
          </a:xfrm>
        </p:spPr>
        <p:txBody>
          <a:bodyPr>
            <a:sp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1100">
                <a:solidFill>
                  <a:srgbClr val="2775BB"/>
                </a:solidFill>
                <a:latin typeface="Aptos Black"/>
                <a:cs typeface="Aptos Black"/>
              </a:defRPr>
            </a:lvl1pPr>
          </a:lstStyle>
          <a:p>
            <a:pPr lvl="0"/>
            <a:r>
              <a:rPr lang="it-IT"/>
              <a:t>Titolo modulo</a:t>
            </a:r>
          </a:p>
        </p:txBody>
      </p:sp>
      <p:sp>
        <p:nvSpPr>
          <p:cNvPr id="47" name="Segnaposto testo 56"/>
          <p:cNvSpPr>
            <a:spLocks noGrp="1"/>
          </p:cNvSpPr>
          <p:nvPr>
            <p:ph type="body" sz="quarter" idx="28"/>
          </p:nvPr>
        </p:nvSpPr>
        <p:spPr>
          <a:xfrm>
            <a:off x="992188" y="2506663"/>
            <a:ext cx="2051050" cy="551433"/>
          </a:xfrm>
        </p:spPr>
        <p:txBody>
          <a:bodyPr>
            <a:spAutoFit/>
          </a:bodyPr>
          <a:lstStyle>
            <a:lvl1pPr marL="108000" indent="-108000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>
                <a:srgbClr val="2775BB"/>
              </a:buClr>
              <a:buSzPct val="88000"/>
              <a:defRPr sz="1000" b="0"/>
            </a:lvl1pPr>
            <a:lvl2pPr marL="108000" indent="-108000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>
                <a:srgbClr val="2775BB"/>
              </a:buClr>
              <a:buSzPct val="88000"/>
              <a:defRPr sz="900"/>
            </a:lvl2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</a:t>
            </a:r>
          </a:p>
        </p:txBody>
      </p:sp>
      <p:sp>
        <p:nvSpPr>
          <p:cNvPr id="48" name="Segnaposto testo 59"/>
          <p:cNvSpPr>
            <a:spLocks noGrp="1"/>
          </p:cNvSpPr>
          <p:nvPr>
            <p:ph type="body" sz="quarter" idx="29" hasCustomPrompt="1"/>
          </p:nvPr>
        </p:nvSpPr>
        <p:spPr>
          <a:xfrm>
            <a:off x="2777192" y="2166048"/>
            <a:ext cx="435071" cy="261610"/>
          </a:xfrm>
        </p:spPr>
        <p:txBody>
          <a:bodyPr>
            <a:sp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it-IT"/>
              <a:t>ore</a:t>
            </a:r>
          </a:p>
        </p:txBody>
      </p:sp>
      <p:sp>
        <p:nvSpPr>
          <p:cNvPr id="49" name="Segnaposto testo 39"/>
          <p:cNvSpPr>
            <a:spLocks noGrp="1"/>
          </p:cNvSpPr>
          <p:nvPr>
            <p:ph type="body" sz="quarter" idx="30" hasCustomPrompt="1"/>
          </p:nvPr>
        </p:nvSpPr>
        <p:spPr>
          <a:xfrm>
            <a:off x="3646448" y="2166048"/>
            <a:ext cx="1338334" cy="238099"/>
          </a:xfrm>
        </p:spPr>
        <p:txBody>
          <a:bodyPr>
            <a:sp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1100">
                <a:solidFill>
                  <a:srgbClr val="E94342"/>
                </a:solidFill>
                <a:latin typeface="Aptos Black"/>
                <a:cs typeface="Aptos Black"/>
              </a:defRPr>
            </a:lvl1pPr>
          </a:lstStyle>
          <a:p>
            <a:pPr lvl="0"/>
            <a:r>
              <a:rPr lang="it-IT"/>
              <a:t>Titolo modulo</a:t>
            </a:r>
          </a:p>
        </p:txBody>
      </p:sp>
      <p:sp>
        <p:nvSpPr>
          <p:cNvPr id="50" name="Segnaposto testo 56"/>
          <p:cNvSpPr>
            <a:spLocks noGrp="1"/>
          </p:cNvSpPr>
          <p:nvPr>
            <p:ph type="body" sz="quarter" idx="31"/>
          </p:nvPr>
        </p:nvSpPr>
        <p:spPr>
          <a:xfrm>
            <a:off x="3640777" y="2506663"/>
            <a:ext cx="2051050" cy="551433"/>
          </a:xfrm>
        </p:spPr>
        <p:txBody>
          <a:bodyPr>
            <a:spAutoFit/>
          </a:bodyPr>
          <a:lstStyle>
            <a:lvl1pPr marL="108000" indent="-108000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>
                <a:srgbClr val="E94342"/>
              </a:buClr>
              <a:buSzPct val="88000"/>
              <a:defRPr sz="1000" b="0"/>
            </a:lvl1pPr>
            <a:lvl2pPr marL="108000" indent="-108000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>
                <a:srgbClr val="E94342"/>
              </a:buClr>
              <a:buSzPct val="88000"/>
              <a:defRPr sz="900"/>
            </a:lvl2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</a:t>
            </a:r>
          </a:p>
        </p:txBody>
      </p:sp>
      <p:sp>
        <p:nvSpPr>
          <p:cNvPr id="51" name="Segnaposto testo 59"/>
          <p:cNvSpPr>
            <a:spLocks noGrp="1"/>
          </p:cNvSpPr>
          <p:nvPr>
            <p:ph type="body" sz="quarter" idx="32" hasCustomPrompt="1"/>
          </p:nvPr>
        </p:nvSpPr>
        <p:spPr>
          <a:xfrm>
            <a:off x="5425781" y="2166048"/>
            <a:ext cx="455445" cy="261610"/>
          </a:xfrm>
        </p:spPr>
        <p:txBody>
          <a:bodyPr>
            <a:sp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it-IT"/>
              <a:t>ore</a:t>
            </a:r>
          </a:p>
        </p:txBody>
      </p:sp>
      <p:sp>
        <p:nvSpPr>
          <p:cNvPr id="52" name="Segnaposto testo 39"/>
          <p:cNvSpPr>
            <a:spLocks noGrp="1"/>
          </p:cNvSpPr>
          <p:nvPr>
            <p:ph type="body" sz="quarter" idx="35" hasCustomPrompt="1"/>
          </p:nvPr>
        </p:nvSpPr>
        <p:spPr>
          <a:xfrm>
            <a:off x="3646448" y="3993037"/>
            <a:ext cx="1338334" cy="238099"/>
          </a:xfrm>
        </p:spPr>
        <p:txBody>
          <a:bodyPr>
            <a:sp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1100">
                <a:solidFill>
                  <a:srgbClr val="30A349"/>
                </a:solidFill>
                <a:latin typeface="Aptos Black"/>
                <a:cs typeface="Aptos Black"/>
              </a:defRPr>
            </a:lvl1pPr>
          </a:lstStyle>
          <a:p>
            <a:pPr lvl="0"/>
            <a:r>
              <a:rPr lang="it-IT"/>
              <a:t>Titolo modulo</a:t>
            </a:r>
          </a:p>
        </p:txBody>
      </p:sp>
      <p:sp>
        <p:nvSpPr>
          <p:cNvPr id="53" name="Segnaposto testo 56"/>
          <p:cNvSpPr>
            <a:spLocks noGrp="1"/>
          </p:cNvSpPr>
          <p:nvPr>
            <p:ph type="body" sz="quarter" idx="36"/>
          </p:nvPr>
        </p:nvSpPr>
        <p:spPr>
          <a:xfrm>
            <a:off x="3640777" y="4333652"/>
            <a:ext cx="2051050" cy="551433"/>
          </a:xfrm>
        </p:spPr>
        <p:txBody>
          <a:bodyPr>
            <a:spAutoFit/>
          </a:bodyPr>
          <a:lstStyle>
            <a:lvl1pPr marL="108000" indent="-108000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>
                <a:srgbClr val="30A349"/>
              </a:buClr>
              <a:buSzPct val="88000"/>
              <a:defRPr sz="1000" b="0"/>
            </a:lvl1pPr>
            <a:lvl2pPr marL="108000" indent="-108000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>
                <a:srgbClr val="30A349"/>
              </a:buClr>
              <a:buSzPct val="88000"/>
              <a:defRPr sz="900"/>
            </a:lvl2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</a:t>
            </a:r>
          </a:p>
        </p:txBody>
      </p:sp>
      <p:sp>
        <p:nvSpPr>
          <p:cNvPr id="54" name="Segnaposto testo 59"/>
          <p:cNvSpPr>
            <a:spLocks noGrp="1"/>
          </p:cNvSpPr>
          <p:nvPr>
            <p:ph type="body" sz="quarter" idx="37" hasCustomPrompt="1"/>
          </p:nvPr>
        </p:nvSpPr>
        <p:spPr>
          <a:xfrm>
            <a:off x="5425781" y="3993037"/>
            <a:ext cx="455445" cy="261610"/>
          </a:xfrm>
        </p:spPr>
        <p:txBody>
          <a:bodyPr>
            <a:sp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it-IT"/>
              <a:t>ore</a:t>
            </a:r>
          </a:p>
        </p:txBody>
      </p:sp>
      <p:sp>
        <p:nvSpPr>
          <p:cNvPr id="55" name="Segnaposto testo 39"/>
          <p:cNvSpPr>
            <a:spLocks noGrp="1"/>
          </p:cNvSpPr>
          <p:nvPr>
            <p:ph type="body" sz="quarter" idx="38" hasCustomPrompt="1"/>
          </p:nvPr>
        </p:nvSpPr>
        <p:spPr>
          <a:xfrm>
            <a:off x="6328994" y="2166048"/>
            <a:ext cx="1338334" cy="238099"/>
          </a:xfrm>
        </p:spPr>
        <p:txBody>
          <a:bodyPr>
            <a:sp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  <a:latin typeface="Aptos Black"/>
                <a:cs typeface="Aptos Black"/>
              </a:defRPr>
            </a:lvl1pPr>
          </a:lstStyle>
          <a:p>
            <a:pPr lvl="0"/>
            <a:r>
              <a:rPr lang="it-IT"/>
              <a:t>Titolo modulo</a:t>
            </a:r>
          </a:p>
        </p:txBody>
      </p:sp>
      <p:sp>
        <p:nvSpPr>
          <p:cNvPr id="56" name="Segnaposto testo 85"/>
          <p:cNvSpPr>
            <a:spLocks noGrp="1"/>
          </p:cNvSpPr>
          <p:nvPr>
            <p:ph type="body" sz="quarter" idx="39"/>
          </p:nvPr>
        </p:nvSpPr>
        <p:spPr>
          <a:xfrm>
            <a:off x="6323013" y="2513710"/>
            <a:ext cx="2145682" cy="551433"/>
          </a:xfrm>
        </p:spPr>
        <p:txBody>
          <a:bodyPr>
            <a:sp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>
                <a:srgbClr val="FFD741"/>
              </a:buClr>
              <a:buFont typeface="Arial"/>
              <a:buNone/>
              <a:defRPr sz="1000">
                <a:latin typeface="Aptos Black"/>
                <a:cs typeface="Aptos Black"/>
              </a:defRPr>
            </a:lvl1pPr>
            <a:lvl2pPr marL="0" indent="0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>
                <a:srgbClr val="FFD741"/>
              </a:buClr>
              <a:buFont typeface="Arial"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2pPr>
            <a:lvl3pPr marL="0" indent="0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>
                <a:srgbClr val="FFD741"/>
              </a:buClr>
              <a:buFont typeface="Arial"/>
              <a:buNone/>
              <a:defRPr sz="900"/>
            </a:lvl3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2"/>
            <a:r>
              <a:rPr lang="it-IT"/>
              <a:t>Terzo livello</a:t>
            </a:r>
          </a:p>
        </p:txBody>
      </p:sp>
      <p:sp>
        <p:nvSpPr>
          <p:cNvPr id="57" name="Segnaposto testo 59"/>
          <p:cNvSpPr>
            <a:spLocks noGrp="1"/>
          </p:cNvSpPr>
          <p:nvPr>
            <p:ph type="body" sz="quarter" idx="34" hasCustomPrompt="1"/>
          </p:nvPr>
        </p:nvSpPr>
        <p:spPr>
          <a:xfrm>
            <a:off x="6335807" y="3409346"/>
            <a:ext cx="455445" cy="261610"/>
          </a:xfrm>
        </p:spPr>
        <p:txBody>
          <a:bodyPr>
            <a:sp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it-IT"/>
              <a:t>ore</a:t>
            </a:r>
          </a:p>
        </p:txBody>
      </p:sp>
      <p:sp>
        <p:nvSpPr>
          <p:cNvPr id="62" name="Segnaposto immagine 61"/>
          <p:cNvSpPr>
            <a:spLocks noGrp="1"/>
          </p:cNvSpPr>
          <p:nvPr>
            <p:ph type="pic" sz="quarter" idx="40"/>
          </p:nvPr>
        </p:nvSpPr>
        <p:spPr>
          <a:xfrm>
            <a:off x="7334250" y="3359150"/>
            <a:ext cx="1104900" cy="355600"/>
          </a:xfrm>
        </p:spPr>
        <p:txBody>
          <a:bodyPr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4389" y="743074"/>
            <a:ext cx="8340451" cy="487313"/>
          </a:xfrm>
        </p:spPr>
        <p:txBody>
          <a:bodyPr anchor="t" anchorCtr="0">
            <a:spAutoFit/>
          </a:bodyPr>
          <a:lstStyle>
            <a:lvl1pPr>
              <a:defRPr sz="2800"/>
            </a:lvl1pPr>
          </a:lstStyle>
          <a:p>
            <a:r>
              <a:rPr lang="it-IT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302414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pia di Sezione 2">
    <p:bg>
      <p:bgPr>
        <a:solidFill>
          <a:srgbClr val="E944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262E0052-E94D-2270-7B69-B8D04660A4F2}"/>
              </a:ext>
            </a:extLst>
          </p:cNvPr>
          <p:cNvSpPr/>
          <p:nvPr userDrawn="1"/>
        </p:nvSpPr>
        <p:spPr>
          <a:xfrm>
            <a:off x="1" y="-1"/>
            <a:ext cx="12192000" cy="6854781"/>
          </a:xfrm>
          <a:prstGeom prst="rect">
            <a:avLst/>
          </a:prstGeom>
          <a:solidFill>
            <a:srgbClr val="004D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Grid.png" descr="Grid.png">
            <a:extLst>
              <a:ext uri="{FF2B5EF4-FFF2-40B4-BE49-F238E27FC236}">
                <a16:creationId xmlns:a16="http://schemas.microsoft.com/office/drawing/2014/main" id="{4F0AFCB0-1C71-8276-5F99-DCC6B27BEF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 amt="13136"/>
          </a:blip>
          <a:srcRect l="34505" r="33822"/>
          <a:stretch/>
        </p:blipFill>
        <p:spPr>
          <a:xfrm rot="16200000">
            <a:off x="2676096" y="-2666833"/>
            <a:ext cx="6854780" cy="12192001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Titolo presentazione"/>
          <p:cNvSpPr txBox="1">
            <a:spLocks noGrp="1"/>
          </p:cNvSpPr>
          <p:nvPr>
            <p:ph type="title" hasCustomPrompt="1"/>
          </p:nvPr>
        </p:nvSpPr>
        <p:spPr>
          <a:xfrm>
            <a:off x="727363" y="1670843"/>
            <a:ext cx="10515600" cy="35163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00000"/>
              </a:lnSpc>
              <a:defRPr sz="8800" b="1" i="0" kern="1200" spc="-150" dirty="0">
                <a:solidFill>
                  <a:schemeClr val="bg1"/>
                </a:solidFill>
                <a:latin typeface="Aptos Black" panose="020B0004020202020204" pitchFamily="34" charset="0"/>
                <a:ea typeface="+mj-ea"/>
                <a:cs typeface="Calibri"/>
              </a:defRPr>
            </a:lvl1pPr>
          </a:lstStyle>
          <a:p>
            <a:pPr lvl="0"/>
            <a:r>
              <a:rPr err="1"/>
              <a:t>Titolo</a:t>
            </a:r>
            <a:r>
              <a:t> </a:t>
            </a:r>
            <a:r>
              <a:rPr err="1"/>
              <a:t>presentazione</a:t>
            </a:r>
            <a:endParaRPr/>
          </a:p>
        </p:txBody>
      </p:sp>
      <p:sp>
        <p:nvSpPr>
          <p:cNvPr id="3" name="Quadrato">
            <a:extLst>
              <a:ext uri="{FF2B5EF4-FFF2-40B4-BE49-F238E27FC236}">
                <a16:creationId xmlns:a16="http://schemas.microsoft.com/office/drawing/2014/main" id="{AEE2A889-AFC7-08DE-65BF-0597CE237DEF}"/>
              </a:ext>
            </a:extLst>
          </p:cNvPr>
          <p:cNvSpPr/>
          <p:nvPr userDrawn="1"/>
        </p:nvSpPr>
        <p:spPr>
          <a:xfrm rot="16849321">
            <a:off x="10743065" y="415316"/>
            <a:ext cx="635001" cy="635001"/>
          </a:xfrm>
          <a:prstGeom prst="rect">
            <a:avLst/>
          </a:prstGeom>
          <a:solidFill>
            <a:srgbClr val="F8D85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pic>
        <p:nvPicPr>
          <p:cNvPr id="4" name="Immagine" descr="Immagine">
            <a:extLst>
              <a:ext uri="{FF2B5EF4-FFF2-40B4-BE49-F238E27FC236}">
                <a16:creationId xmlns:a16="http://schemas.microsoft.com/office/drawing/2014/main" id="{053FEF9E-6E56-93BF-5EDB-ADFF9837F9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263"/>
          <a:stretch>
            <a:fillRect/>
          </a:stretch>
        </p:blipFill>
        <p:spPr>
          <a:xfrm>
            <a:off x="0" y="4725452"/>
            <a:ext cx="12192000" cy="2129329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magine" descr="Immagine">
            <a:extLst>
              <a:ext uri="{FF2B5EF4-FFF2-40B4-BE49-F238E27FC236}">
                <a16:creationId xmlns:a16="http://schemas.microsoft.com/office/drawing/2014/main" id="{ADE40B71-995F-3E74-20A2-3925B9CEBCC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6131" y="6421478"/>
            <a:ext cx="1284137" cy="19411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69120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6808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69E4AEC7-0013-FF75-B2E2-25F1FE0593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2520000"/>
            <a:ext cx="2520000" cy="923330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l">
              <a:lnSpc>
                <a:spcPct val="100000"/>
              </a:lnSpc>
              <a:defRPr sz="3000" b="1" i="0">
                <a:solidFill>
                  <a:srgbClr val="0051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/>
              <a:t>Titolo</a:t>
            </a:r>
            <a:br>
              <a:rPr lang="it-IT"/>
            </a:br>
            <a:r>
              <a:rPr lang="it-IT"/>
              <a:t>Sezione</a:t>
            </a:r>
          </a:p>
        </p:txBody>
      </p:sp>
      <p:sp>
        <p:nvSpPr>
          <p:cNvPr id="8" name="Segnaposto immagine 2">
            <a:extLst>
              <a:ext uri="{FF2B5EF4-FFF2-40B4-BE49-F238E27FC236}">
                <a16:creationId xmlns:a16="http://schemas.microsoft.com/office/drawing/2014/main" id="{022FDF19-8CD6-E921-766D-91782674C6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454879" y="457200"/>
            <a:ext cx="3960000" cy="523159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9" name="Segnaposto testo 2">
            <a:extLst>
              <a:ext uri="{FF2B5EF4-FFF2-40B4-BE49-F238E27FC236}">
                <a16:creationId xmlns:a16="http://schemas.microsoft.com/office/drawing/2014/main" id="{594748A3-A066-4C15-60C1-F94D8E87620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773118" y="457201"/>
            <a:ext cx="3958457" cy="52315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468493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olo 1">
            <a:hlinkClick r:id="rId2"/>
            <a:extLst>
              <a:ext uri="{FF2B5EF4-FFF2-40B4-BE49-F238E27FC236}">
                <a16:creationId xmlns:a16="http://schemas.microsoft.com/office/drawing/2014/main" id="{49DEE7B0-EA60-3DAB-DBAB-602CDC9A6D29}"/>
              </a:ext>
            </a:extLst>
          </p:cNvPr>
          <p:cNvSpPr txBox="1">
            <a:spLocks/>
          </p:cNvSpPr>
          <p:nvPr userDrawn="1"/>
        </p:nvSpPr>
        <p:spPr>
          <a:xfrm>
            <a:off x="3758400" y="5580643"/>
            <a:ext cx="4680000" cy="307777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it-IT" sz="2000" b="0" err="1">
                <a:solidFill>
                  <a:srgbClr val="005172"/>
                </a:solidFill>
              </a:rPr>
              <a:t>www.elis.org</a:t>
            </a:r>
            <a:endParaRPr lang="it-IT" sz="2000" b="0">
              <a:solidFill>
                <a:srgbClr val="005172"/>
              </a:solidFill>
            </a:endParaRPr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D12F0943-914F-5FE1-652F-D794AA2558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70760" y="5087443"/>
            <a:ext cx="319094" cy="319094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370485DB-A8E3-895E-97FF-176699FA530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16785" y="5087443"/>
            <a:ext cx="319096" cy="319096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DC5D44F6-5532-DF69-569B-C2D9ECAEA51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270010" y="5087443"/>
            <a:ext cx="320400" cy="320400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D22D7F5C-D6AF-371D-A621-F8F523260DD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926209" y="5087443"/>
            <a:ext cx="320400" cy="320400"/>
          </a:xfrm>
          <a:prstGeom prst="rect">
            <a:avLst/>
          </a:prstGeom>
        </p:spPr>
      </p:pic>
      <p:sp>
        <p:nvSpPr>
          <p:cNvPr id="2" name="Segnaposto testo 2">
            <a:extLst>
              <a:ext uri="{FF2B5EF4-FFF2-40B4-BE49-F238E27FC236}">
                <a16:creationId xmlns:a16="http://schemas.microsoft.com/office/drawing/2014/main" id="{F275EB23-9482-DB33-7093-86A3F36FF8C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394800" y="2880000"/>
            <a:ext cx="5400000" cy="55503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3600" b="1" i="0">
                <a:solidFill>
                  <a:srgbClr val="0051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Grazie per l’attenzione</a:t>
            </a:r>
          </a:p>
        </p:txBody>
      </p:sp>
    </p:spTree>
    <p:extLst>
      <p:ext uri="{BB962C8B-B14F-4D97-AF65-F5344CB8AC3E}">
        <p14:creationId xmlns:p14="http://schemas.microsoft.com/office/powerpoint/2010/main" val="1029515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42EFB2F-79A3-D4AA-6DE7-2485EF9AA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33780C2-31A1-2ACD-D861-20A8F89FA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887B0C7-CADD-0AE3-ECAA-3B5FBD1FA0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C747C0-2749-40EA-831E-58267D5B62C2}" type="datetimeFigureOut">
              <a:rPr lang="it-IT" smtClean="0"/>
              <a:t>01/07/2025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2D1C94B-1B8F-B695-BEC4-531B9F112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E93B78F-7AF6-F87B-ED3B-5AD9501ED2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F58E23-94C3-463C-BFFE-27903C3EB1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3392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4A8E5F-40E5-4553-9F3C-699F1A5B8145}" type="datetimeFigureOut">
              <a:rPr lang="de-DE" smtClean="0"/>
              <a:t>01.07.2025</a:t>
            </a:fld>
            <a:endParaRPr lang="de-D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931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6" r:id="rId2"/>
    <p:sldLayoutId id="2147483667" r:id="rId3"/>
    <p:sldLayoutId id="2147483668" r:id="rId4"/>
    <p:sldLayoutId id="2147483670" r:id="rId5"/>
    <p:sldLayoutId id="214748367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QqIZvBnQds?feature=oembed" TargetMode="External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28.png"/><Relationship Id="rId21" Type="http://schemas.openxmlformats.org/officeDocument/2006/relationships/image" Target="../media/image32.png"/><Relationship Id="rId42" Type="http://schemas.openxmlformats.org/officeDocument/2006/relationships/image" Target="../media/image53.png"/><Relationship Id="rId63" Type="http://schemas.openxmlformats.org/officeDocument/2006/relationships/image" Target="../media/image74.png"/><Relationship Id="rId84" Type="http://schemas.openxmlformats.org/officeDocument/2006/relationships/image" Target="../media/image95.png"/><Relationship Id="rId138" Type="http://schemas.openxmlformats.org/officeDocument/2006/relationships/image" Target="../media/image149.png"/><Relationship Id="rId107" Type="http://schemas.openxmlformats.org/officeDocument/2006/relationships/image" Target="../media/image118.png"/><Relationship Id="rId11" Type="http://schemas.openxmlformats.org/officeDocument/2006/relationships/image" Target="../media/image22.png"/><Relationship Id="rId32" Type="http://schemas.openxmlformats.org/officeDocument/2006/relationships/image" Target="../media/image43.png"/><Relationship Id="rId37" Type="http://schemas.openxmlformats.org/officeDocument/2006/relationships/image" Target="../media/image48.png"/><Relationship Id="rId53" Type="http://schemas.openxmlformats.org/officeDocument/2006/relationships/image" Target="../media/image64.png"/><Relationship Id="rId58" Type="http://schemas.openxmlformats.org/officeDocument/2006/relationships/image" Target="../media/image69.png"/><Relationship Id="rId74" Type="http://schemas.openxmlformats.org/officeDocument/2006/relationships/image" Target="../media/image85.png"/><Relationship Id="rId79" Type="http://schemas.openxmlformats.org/officeDocument/2006/relationships/image" Target="../media/image90.png"/><Relationship Id="rId102" Type="http://schemas.openxmlformats.org/officeDocument/2006/relationships/image" Target="../media/image113.png"/><Relationship Id="rId123" Type="http://schemas.openxmlformats.org/officeDocument/2006/relationships/image" Target="../media/image134.png"/><Relationship Id="rId128" Type="http://schemas.openxmlformats.org/officeDocument/2006/relationships/image" Target="../media/image139.png"/><Relationship Id="rId144" Type="http://schemas.openxmlformats.org/officeDocument/2006/relationships/image" Target="../media/image155.png"/><Relationship Id="rId5" Type="http://schemas.openxmlformats.org/officeDocument/2006/relationships/image" Target="../media/image16.png"/><Relationship Id="rId90" Type="http://schemas.openxmlformats.org/officeDocument/2006/relationships/image" Target="../media/image101.png"/><Relationship Id="rId95" Type="http://schemas.openxmlformats.org/officeDocument/2006/relationships/image" Target="../media/image106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43" Type="http://schemas.openxmlformats.org/officeDocument/2006/relationships/image" Target="../media/image54.png"/><Relationship Id="rId48" Type="http://schemas.openxmlformats.org/officeDocument/2006/relationships/image" Target="../media/image59.png"/><Relationship Id="rId64" Type="http://schemas.openxmlformats.org/officeDocument/2006/relationships/image" Target="../media/image75.png"/><Relationship Id="rId69" Type="http://schemas.openxmlformats.org/officeDocument/2006/relationships/image" Target="../media/image80.png"/><Relationship Id="rId113" Type="http://schemas.openxmlformats.org/officeDocument/2006/relationships/image" Target="../media/image124.png"/><Relationship Id="rId118" Type="http://schemas.openxmlformats.org/officeDocument/2006/relationships/image" Target="../media/image129.svg"/><Relationship Id="rId134" Type="http://schemas.openxmlformats.org/officeDocument/2006/relationships/image" Target="../media/image145.png"/><Relationship Id="rId139" Type="http://schemas.openxmlformats.org/officeDocument/2006/relationships/image" Target="../media/image150.png"/><Relationship Id="rId80" Type="http://schemas.openxmlformats.org/officeDocument/2006/relationships/image" Target="../media/image91.png"/><Relationship Id="rId85" Type="http://schemas.openxmlformats.org/officeDocument/2006/relationships/image" Target="../media/image96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33" Type="http://schemas.openxmlformats.org/officeDocument/2006/relationships/image" Target="../media/image44.png"/><Relationship Id="rId38" Type="http://schemas.openxmlformats.org/officeDocument/2006/relationships/image" Target="../media/image49.png"/><Relationship Id="rId59" Type="http://schemas.openxmlformats.org/officeDocument/2006/relationships/image" Target="../media/image70.png"/><Relationship Id="rId103" Type="http://schemas.openxmlformats.org/officeDocument/2006/relationships/image" Target="../media/image114.png"/><Relationship Id="rId108" Type="http://schemas.openxmlformats.org/officeDocument/2006/relationships/image" Target="../media/image119.png"/><Relationship Id="rId124" Type="http://schemas.openxmlformats.org/officeDocument/2006/relationships/image" Target="../media/image135.png"/><Relationship Id="rId129" Type="http://schemas.openxmlformats.org/officeDocument/2006/relationships/image" Target="../media/image140.png"/><Relationship Id="rId54" Type="http://schemas.openxmlformats.org/officeDocument/2006/relationships/image" Target="../media/image65.png"/><Relationship Id="rId70" Type="http://schemas.openxmlformats.org/officeDocument/2006/relationships/image" Target="../media/image81.png"/><Relationship Id="rId75" Type="http://schemas.openxmlformats.org/officeDocument/2006/relationships/image" Target="../media/image86.jpeg"/><Relationship Id="rId91" Type="http://schemas.openxmlformats.org/officeDocument/2006/relationships/image" Target="../media/image102.png"/><Relationship Id="rId96" Type="http://schemas.openxmlformats.org/officeDocument/2006/relationships/image" Target="../media/image107.png"/><Relationship Id="rId140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49" Type="http://schemas.openxmlformats.org/officeDocument/2006/relationships/image" Target="../media/image60.png"/><Relationship Id="rId114" Type="http://schemas.openxmlformats.org/officeDocument/2006/relationships/image" Target="../media/image125.png"/><Relationship Id="rId119" Type="http://schemas.openxmlformats.org/officeDocument/2006/relationships/image" Target="../media/image130.png"/><Relationship Id="rId44" Type="http://schemas.openxmlformats.org/officeDocument/2006/relationships/image" Target="../media/image55.png"/><Relationship Id="rId60" Type="http://schemas.openxmlformats.org/officeDocument/2006/relationships/image" Target="../media/image71.png"/><Relationship Id="rId65" Type="http://schemas.openxmlformats.org/officeDocument/2006/relationships/image" Target="../media/image76.png"/><Relationship Id="rId81" Type="http://schemas.openxmlformats.org/officeDocument/2006/relationships/image" Target="../media/image92.png"/><Relationship Id="rId86" Type="http://schemas.openxmlformats.org/officeDocument/2006/relationships/image" Target="../media/image97.png"/><Relationship Id="rId130" Type="http://schemas.openxmlformats.org/officeDocument/2006/relationships/image" Target="../media/image141.png"/><Relationship Id="rId135" Type="http://schemas.openxmlformats.org/officeDocument/2006/relationships/image" Target="../media/image146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9" Type="http://schemas.openxmlformats.org/officeDocument/2006/relationships/image" Target="../media/image50.png"/><Relationship Id="rId109" Type="http://schemas.openxmlformats.org/officeDocument/2006/relationships/image" Target="../media/image120.png"/><Relationship Id="rId34" Type="http://schemas.openxmlformats.org/officeDocument/2006/relationships/image" Target="../media/image45.png"/><Relationship Id="rId50" Type="http://schemas.openxmlformats.org/officeDocument/2006/relationships/image" Target="../media/image61.png"/><Relationship Id="rId55" Type="http://schemas.openxmlformats.org/officeDocument/2006/relationships/image" Target="../media/image66.png"/><Relationship Id="rId76" Type="http://schemas.openxmlformats.org/officeDocument/2006/relationships/image" Target="../media/image87.png"/><Relationship Id="rId97" Type="http://schemas.openxmlformats.org/officeDocument/2006/relationships/image" Target="../media/image108.png"/><Relationship Id="rId104" Type="http://schemas.openxmlformats.org/officeDocument/2006/relationships/image" Target="../media/image115.png"/><Relationship Id="rId120" Type="http://schemas.openxmlformats.org/officeDocument/2006/relationships/image" Target="../media/image131.png"/><Relationship Id="rId125" Type="http://schemas.openxmlformats.org/officeDocument/2006/relationships/image" Target="../media/image136.png"/><Relationship Id="rId141" Type="http://schemas.openxmlformats.org/officeDocument/2006/relationships/image" Target="../media/image152.png"/><Relationship Id="rId7" Type="http://schemas.openxmlformats.org/officeDocument/2006/relationships/image" Target="../media/image18.png"/><Relationship Id="rId71" Type="http://schemas.openxmlformats.org/officeDocument/2006/relationships/image" Target="../media/image82.png"/><Relationship Id="rId92" Type="http://schemas.openxmlformats.org/officeDocument/2006/relationships/image" Target="../media/image103.png"/><Relationship Id="rId2" Type="http://schemas.openxmlformats.org/officeDocument/2006/relationships/notesSlide" Target="../notesSlides/notesSlide3.xml"/><Relationship Id="rId29" Type="http://schemas.openxmlformats.org/officeDocument/2006/relationships/image" Target="../media/image40.png"/><Relationship Id="rId24" Type="http://schemas.openxmlformats.org/officeDocument/2006/relationships/image" Target="../media/image35.png"/><Relationship Id="rId40" Type="http://schemas.openxmlformats.org/officeDocument/2006/relationships/image" Target="../media/image51.png"/><Relationship Id="rId45" Type="http://schemas.openxmlformats.org/officeDocument/2006/relationships/image" Target="../media/image56.png"/><Relationship Id="rId66" Type="http://schemas.openxmlformats.org/officeDocument/2006/relationships/image" Target="../media/image77.png"/><Relationship Id="rId87" Type="http://schemas.openxmlformats.org/officeDocument/2006/relationships/image" Target="../media/image98.png"/><Relationship Id="rId110" Type="http://schemas.openxmlformats.org/officeDocument/2006/relationships/image" Target="../media/image121.png"/><Relationship Id="rId115" Type="http://schemas.openxmlformats.org/officeDocument/2006/relationships/image" Target="../media/image126.jpeg"/><Relationship Id="rId131" Type="http://schemas.openxmlformats.org/officeDocument/2006/relationships/image" Target="../media/image142.svg"/><Relationship Id="rId136" Type="http://schemas.openxmlformats.org/officeDocument/2006/relationships/image" Target="../media/image147.png"/><Relationship Id="rId61" Type="http://schemas.openxmlformats.org/officeDocument/2006/relationships/image" Target="../media/image72.png"/><Relationship Id="rId82" Type="http://schemas.openxmlformats.org/officeDocument/2006/relationships/image" Target="../media/image93.png"/><Relationship Id="rId19" Type="http://schemas.openxmlformats.org/officeDocument/2006/relationships/image" Target="../media/image30.jpeg"/><Relationship Id="rId14" Type="http://schemas.openxmlformats.org/officeDocument/2006/relationships/image" Target="../media/image25.png"/><Relationship Id="rId30" Type="http://schemas.openxmlformats.org/officeDocument/2006/relationships/image" Target="../media/image41.png"/><Relationship Id="rId35" Type="http://schemas.openxmlformats.org/officeDocument/2006/relationships/image" Target="../media/image46.png"/><Relationship Id="rId56" Type="http://schemas.openxmlformats.org/officeDocument/2006/relationships/image" Target="../media/image67.png"/><Relationship Id="rId77" Type="http://schemas.openxmlformats.org/officeDocument/2006/relationships/image" Target="../media/image88.png"/><Relationship Id="rId100" Type="http://schemas.openxmlformats.org/officeDocument/2006/relationships/image" Target="../media/image111.png"/><Relationship Id="rId105" Type="http://schemas.openxmlformats.org/officeDocument/2006/relationships/image" Target="../media/image116.png"/><Relationship Id="rId126" Type="http://schemas.openxmlformats.org/officeDocument/2006/relationships/image" Target="../media/image137.png"/><Relationship Id="rId8" Type="http://schemas.openxmlformats.org/officeDocument/2006/relationships/image" Target="../media/image19.png"/><Relationship Id="rId51" Type="http://schemas.openxmlformats.org/officeDocument/2006/relationships/image" Target="../media/image62.png"/><Relationship Id="rId72" Type="http://schemas.openxmlformats.org/officeDocument/2006/relationships/image" Target="../media/image83.png"/><Relationship Id="rId93" Type="http://schemas.openxmlformats.org/officeDocument/2006/relationships/image" Target="../media/image104.png"/><Relationship Id="rId98" Type="http://schemas.openxmlformats.org/officeDocument/2006/relationships/image" Target="../media/image109.png"/><Relationship Id="rId121" Type="http://schemas.openxmlformats.org/officeDocument/2006/relationships/image" Target="../media/image132.png"/><Relationship Id="rId142" Type="http://schemas.openxmlformats.org/officeDocument/2006/relationships/image" Target="../media/image153.png"/><Relationship Id="rId3" Type="http://schemas.openxmlformats.org/officeDocument/2006/relationships/image" Target="../media/image14.png"/><Relationship Id="rId25" Type="http://schemas.openxmlformats.org/officeDocument/2006/relationships/image" Target="../media/image36.png"/><Relationship Id="rId46" Type="http://schemas.openxmlformats.org/officeDocument/2006/relationships/image" Target="../media/image57.png"/><Relationship Id="rId67" Type="http://schemas.openxmlformats.org/officeDocument/2006/relationships/image" Target="../media/image78.png"/><Relationship Id="rId116" Type="http://schemas.openxmlformats.org/officeDocument/2006/relationships/image" Target="../media/image127.png"/><Relationship Id="rId137" Type="http://schemas.openxmlformats.org/officeDocument/2006/relationships/image" Target="../media/image148.png"/><Relationship Id="rId20" Type="http://schemas.openxmlformats.org/officeDocument/2006/relationships/image" Target="../media/image31.png"/><Relationship Id="rId41" Type="http://schemas.openxmlformats.org/officeDocument/2006/relationships/image" Target="../media/image52.png"/><Relationship Id="rId62" Type="http://schemas.openxmlformats.org/officeDocument/2006/relationships/image" Target="../media/image73.png"/><Relationship Id="rId83" Type="http://schemas.openxmlformats.org/officeDocument/2006/relationships/image" Target="../media/image94.jpeg"/><Relationship Id="rId88" Type="http://schemas.openxmlformats.org/officeDocument/2006/relationships/image" Target="../media/image99.png"/><Relationship Id="rId111" Type="http://schemas.openxmlformats.org/officeDocument/2006/relationships/image" Target="../media/image122.png"/><Relationship Id="rId132" Type="http://schemas.openxmlformats.org/officeDocument/2006/relationships/image" Target="../media/image143.png"/><Relationship Id="rId15" Type="http://schemas.openxmlformats.org/officeDocument/2006/relationships/image" Target="../media/image26.png"/><Relationship Id="rId36" Type="http://schemas.openxmlformats.org/officeDocument/2006/relationships/image" Target="../media/image47.png"/><Relationship Id="rId57" Type="http://schemas.openxmlformats.org/officeDocument/2006/relationships/image" Target="../media/image68.png"/><Relationship Id="rId106" Type="http://schemas.openxmlformats.org/officeDocument/2006/relationships/image" Target="../media/image117.png"/><Relationship Id="rId127" Type="http://schemas.openxmlformats.org/officeDocument/2006/relationships/image" Target="../media/image138.png"/><Relationship Id="rId10" Type="http://schemas.openxmlformats.org/officeDocument/2006/relationships/image" Target="../media/image21.png"/><Relationship Id="rId31" Type="http://schemas.openxmlformats.org/officeDocument/2006/relationships/image" Target="../media/image42.png"/><Relationship Id="rId52" Type="http://schemas.openxmlformats.org/officeDocument/2006/relationships/image" Target="../media/image63.png"/><Relationship Id="rId73" Type="http://schemas.openxmlformats.org/officeDocument/2006/relationships/image" Target="../media/image84.png"/><Relationship Id="rId78" Type="http://schemas.openxmlformats.org/officeDocument/2006/relationships/image" Target="../media/image89.png"/><Relationship Id="rId94" Type="http://schemas.openxmlformats.org/officeDocument/2006/relationships/image" Target="../media/image105.png"/><Relationship Id="rId99" Type="http://schemas.openxmlformats.org/officeDocument/2006/relationships/image" Target="../media/image110.png"/><Relationship Id="rId101" Type="http://schemas.openxmlformats.org/officeDocument/2006/relationships/image" Target="../media/image112.png"/><Relationship Id="rId122" Type="http://schemas.openxmlformats.org/officeDocument/2006/relationships/image" Target="../media/image133.png"/><Relationship Id="rId143" Type="http://schemas.openxmlformats.org/officeDocument/2006/relationships/image" Target="../media/image154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26" Type="http://schemas.openxmlformats.org/officeDocument/2006/relationships/image" Target="../media/image37.png"/><Relationship Id="rId47" Type="http://schemas.openxmlformats.org/officeDocument/2006/relationships/image" Target="../media/image58.png"/><Relationship Id="rId68" Type="http://schemas.openxmlformats.org/officeDocument/2006/relationships/image" Target="../media/image79.png"/><Relationship Id="rId89" Type="http://schemas.openxmlformats.org/officeDocument/2006/relationships/image" Target="../media/image100.png"/><Relationship Id="rId112" Type="http://schemas.openxmlformats.org/officeDocument/2006/relationships/image" Target="../media/image123.png"/><Relationship Id="rId133" Type="http://schemas.openxmlformats.org/officeDocument/2006/relationships/image" Target="../media/image144.png"/><Relationship Id="rId16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svg"/><Relationship Id="rId13" Type="http://schemas.openxmlformats.org/officeDocument/2006/relationships/image" Target="../media/image168.png"/><Relationship Id="rId3" Type="http://schemas.openxmlformats.org/officeDocument/2006/relationships/image" Target="../media/image158.png"/><Relationship Id="rId7" Type="http://schemas.openxmlformats.org/officeDocument/2006/relationships/image" Target="../media/image162.png"/><Relationship Id="rId12" Type="http://schemas.openxmlformats.org/officeDocument/2006/relationships/image" Target="../media/image167.sv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7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svg"/><Relationship Id="rId11" Type="http://schemas.openxmlformats.org/officeDocument/2006/relationships/image" Target="../media/image166.png"/><Relationship Id="rId5" Type="http://schemas.openxmlformats.org/officeDocument/2006/relationships/image" Target="../media/image160.png"/><Relationship Id="rId15" Type="http://schemas.openxmlformats.org/officeDocument/2006/relationships/image" Target="../media/image170.png"/><Relationship Id="rId10" Type="http://schemas.openxmlformats.org/officeDocument/2006/relationships/image" Target="../media/image165.svg"/><Relationship Id="rId4" Type="http://schemas.openxmlformats.org/officeDocument/2006/relationships/image" Target="../media/image159.svg"/><Relationship Id="rId9" Type="http://schemas.openxmlformats.org/officeDocument/2006/relationships/image" Target="../media/image164.png"/><Relationship Id="rId14" Type="http://schemas.openxmlformats.org/officeDocument/2006/relationships/image" Target="../media/image169.sv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7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hyperlink" Target="mailto:b.ietto@elis.org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96335-6C78-1D0E-8FC9-EBD283A0C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Immagine che contiene Elementi grafici, Carattere, grafica, logo&#10;&#10;Descrizione generata automaticamente">
            <a:extLst>
              <a:ext uri="{FF2B5EF4-FFF2-40B4-BE49-F238E27FC236}">
                <a16:creationId xmlns:a16="http://schemas.microsoft.com/office/drawing/2014/main" id="{A874D1FF-54C0-6BD7-DE06-E3023A145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373" y="323357"/>
            <a:ext cx="3237751" cy="1418357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D58B31C-35DF-6BE0-1F18-AD8CD007DAF3}"/>
              </a:ext>
            </a:extLst>
          </p:cNvPr>
          <p:cNvSpPr txBox="1"/>
          <p:nvPr/>
        </p:nvSpPr>
        <p:spPr>
          <a:xfrm>
            <a:off x="164200" y="1839686"/>
            <a:ext cx="11863599" cy="3693307"/>
          </a:xfrm>
          <a:prstGeom prst="rect">
            <a:avLst/>
          </a:prstGeom>
          <a:noFill/>
        </p:spPr>
        <p:txBody>
          <a:bodyPr wrap="square" lIns="91428" tIns="45714" rIns="91428" bIns="45714" rtlCol="0" anchor="t">
            <a:spAutoFit/>
          </a:bodyPr>
          <a:lstStyle/>
          <a:p>
            <a:pPr algn="just"/>
            <a:r>
              <a:rPr lang="it-IT">
                <a:solidFill>
                  <a:schemeClr val="bg1"/>
                </a:solidFill>
                <a:latin typeface="+mj-lt"/>
                <a:ea typeface="Lato Light"/>
                <a:cs typeface="Lato Light"/>
              </a:rPr>
              <a:t>Dal 1965, ELIS è un'associazione no profit con la </a:t>
            </a:r>
            <a:r>
              <a:rPr lang="it-IT" b="1">
                <a:solidFill>
                  <a:schemeClr val="bg1"/>
                </a:solidFill>
                <a:latin typeface="+mj-lt"/>
                <a:ea typeface="Lato Light"/>
                <a:cs typeface="Lato Light"/>
              </a:rPr>
              <a:t>missione di formare persone al lavoro</a:t>
            </a:r>
            <a:r>
              <a:rPr lang="it-IT">
                <a:solidFill>
                  <a:schemeClr val="bg1"/>
                </a:solidFill>
                <a:latin typeface="+mj-lt"/>
                <a:ea typeface="Lato Light"/>
                <a:cs typeface="Lato Light"/>
              </a:rPr>
              <a:t>. Lo fa promuovendo l’incontro tra persone o organizzazioni che necessitano di supporto e soggetti che possono garantire loro opportunità di crescita professionale e inclusione sociale.    </a:t>
            </a:r>
            <a:endParaRPr lang="it-IT">
              <a:solidFill>
                <a:schemeClr val="bg1"/>
              </a:solidFill>
              <a:latin typeface="+mj-lt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just"/>
            <a:endParaRPr lang="it-IT">
              <a:solidFill>
                <a:schemeClr val="bg1"/>
              </a:solidFill>
              <a:latin typeface="+mj-lt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just"/>
            <a:r>
              <a:rPr lang="it-IT">
                <a:solidFill>
                  <a:schemeClr val="bg1"/>
                </a:solidFill>
                <a:ea typeface="+mn-lt"/>
                <a:cs typeface="+mn-lt"/>
              </a:rPr>
              <a:t>Collaboriamo con le </a:t>
            </a:r>
            <a:r>
              <a:rPr lang="it-IT" b="1">
                <a:solidFill>
                  <a:schemeClr val="bg1"/>
                </a:solidFill>
                <a:ea typeface="+mn-lt"/>
                <a:cs typeface="+mn-lt"/>
              </a:rPr>
              <a:t>imprese</a:t>
            </a:r>
            <a:r>
              <a:rPr lang="it-IT">
                <a:solidFill>
                  <a:schemeClr val="bg1"/>
                </a:solidFill>
                <a:ea typeface="+mn-lt"/>
                <a:cs typeface="+mn-lt"/>
              </a:rPr>
              <a:t>, per intercettare le competenze di cui hanno bisogno e disegnare di conseguenza i nostri percorsi di formazione. Con loro realizziamo anche progetti di co-innovazione e progetti a impatto sociale, per creare sviluppo e uno sviluppo sostenibile. Insieme alle </a:t>
            </a:r>
            <a:r>
              <a:rPr lang="it-IT" b="1">
                <a:solidFill>
                  <a:schemeClr val="bg1"/>
                </a:solidFill>
                <a:ea typeface="+mn-lt"/>
                <a:cs typeface="+mn-lt"/>
              </a:rPr>
              <a:t>scuole</a:t>
            </a:r>
            <a:r>
              <a:rPr lang="it-IT">
                <a:solidFill>
                  <a:schemeClr val="bg1"/>
                </a:solidFill>
                <a:ea typeface="+mn-lt"/>
                <a:cs typeface="+mn-lt"/>
              </a:rPr>
              <a:t> ci sforziamo di offrire agli studenti strumenti di orientamento efficaci, collaborando con le imprese. Promuoviamo il dialogo con le</a:t>
            </a:r>
            <a:r>
              <a:rPr lang="it-IT" b="1">
                <a:solidFill>
                  <a:schemeClr val="bg1"/>
                </a:solidFill>
                <a:ea typeface="+mn-lt"/>
                <a:cs typeface="+mn-lt"/>
              </a:rPr>
              <a:t> istituzioni</a:t>
            </a:r>
            <a:r>
              <a:rPr lang="it-IT">
                <a:solidFill>
                  <a:schemeClr val="bg1"/>
                </a:solidFill>
                <a:ea typeface="+mn-lt"/>
                <a:cs typeface="+mn-lt"/>
              </a:rPr>
              <a:t>, perché crediamo nel rapporto sinergico tra pubblico e privato.</a:t>
            </a:r>
          </a:p>
          <a:p>
            <a:pPr algn="just"/>
            <a:endParaRPr lang="it-IT">
              <a:solidFill>
                <a:schemeClr val="bg1"/>
              </a:solidFill>
              <a:ea typeface="+mn-lt"/>
              <a:cs typeface="+mn-lt"/>
            </a:endParaRPr>
          </a:p>
          <a:p>
            <a:pPr algn="just"/>
            <a:r>
              <a:rPr lang="it-IT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ELIS svolge, ogni anno, centinaia di progetti di </a:t>
            </a:r>
            <a:r>
              <a:rPr lang="it-IT" b="1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FORMAZIONE</a:t>
            </a:r>
            <a:r>
              <a:rPr lang="it-IT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, </a:t>
            </a:r>
            <a:r>
              <a:rPr lang="it-IT" b="1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CONSULENZA</a:t>
            </a:r>
            <a:r>
              <a:rPr lang="it-IT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 e </a:t>
            </a:r>
            <a:r>
              <a:rPr lang="it-IT" b="1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INNOVAZIONE</a:t>
            </a:r>
            <a:r>
              <a:rPr lang="it-IT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, per migliorare competenze, prodotti e servizi, efficientare processi organizzativi e produttivi, sperimentare e facilitare l’adozione di tecnologie digitali avanzate. </a:t>
            </a:r>
            <a:endParaRPr lang="it-IT">
              <a:solidFill>
                <a:schemeClr val="bg1"/>
              </a:solidFill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521BB07-974C-47CF-8477-2020F44B3180}"/>
              </a:ext>
            </a:extLst>
          </p:cNvPr>
          <p:cNvSpPr txBox="1"/>
          <p:nvPr/>
        </p:nvSpPr>
        <p:spPr>
          <a:xfrm>
            <a:off x="4594687" y="580706"/>
            <a:ext cx="75973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200" b="1">
                <a:solidFill>
                  <a:schemeClr val="bg1"/>
                </a:solidFill>
                <a:sym typeface="Ubuntu"/>
              </a:rPr>
              <a:t>Educazione, Lavoro, Istruzione, Sport: </a:t>
            </a:r>
          </a:p>
          <a:p>
            <a:r>
              <a:rPr lang="it-IT" sz="2200" b="1">
                <a:solidFill>
                  <a:schemeClr val="bg1"/>
                </a:solidFill>
                <a:sym typeface="Ubuntu"/>
              </a:rPr>
              <a:t>i quattro ambiti nei quali realizziamo la nostra Mission</a:t>
            </a:r>
            <a:endParaRPr lang="it-IT" sz="2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639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9ABEF-1419-2850-FC1A-C15EB8B20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Elementi multimediali online 3">
            <a:hlinkClick r:id="" action="ppaction://media"/>
            <a:extLst>
              <a:ext uri="{FF2B5EF4-FFF2-40B4-BE49-F238E27FC236}">
                <a16:creationId xmlns:a16="http://schemas.microsoft.com/office/drawing/2014/main" id="{88CC3DDA-97A3-230A-4FAF-FD80F881BB2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rcRect/>
          <a:stretch/>
        </p:blipFill>
        <p:spPr>
          <a:xfrm>
            <a:off x="1454473" y="753671"/>
            <a:ext cx="9202642" cy="5176484"/>
          </a:xfrm>
          <a:prstGeom prst="rect">
            <a:avLst/>
          </a:prstGeom>
        </p:spPr>
      </p:pic>
      <p:sp>
        <p:nvSpPr>
          <p:cNvPr id="2" name="Segnaposto testo 4">
            <a:extLst>
              <a:ext uri="{FF2B5EF4-FFF2-40B4-BE49-F238E27FC236}">
                <a16:creationId xmlns:a16="http://schemas.microsoft.com/office/drawing/2014/main" id="{45F516E4-4DE6-2336-2094-38F9162359AF}"/>
              </a:ext>
            </a:extLst>
          </p:cNvPr>
          <p:cNvSpPr txBox="1">
            <a:spLocks/>
          </p:cNvSpPr>
          <p:nvPr/>
        </p:nvSpPr>
        <p:spPr>
          <a:xfrm>
            <a:off x="532114" y="116618"/>
            <a:ext cx="5523680" cy="63705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2400" b="1">
                <a:solidFill>
                  <a:srgbClr val="004D7A"/>
                </a:solidFill>
              </a:rPr>
              <a:t>Formiamo Persone al Lavoro</a:t>
            </a:r>
            <a:endParaRPr lang="en-US" sz="2400" b="1">
              <a:solidFill>
                <a:srgbClr val="004D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59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12A85-972A-BA73-67CC-E3F689349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97A8D83-0D59-88BF-4CDB-9009DE437CD5}"/>
              </a:ext>
            </a:extLst>
          </p:cNvPr>
          <p:cNvGrpSpPr/>
          <p:nvPr/>
        </p:nvGrpSpPr>
        <p:grpSpPr>
          <a:xfrm>
            <a:off x="550377" y="1608461"/>
            <a:ext cx="11150849" cy="4313368"/>
            <a:chOff x="0" y="0"/>
            <a:chExt cx="22301697" cy="8626736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2D29712-7DCA-C0D5-3969-385B8CA84968}"/>
                </a:ext>
              </a:extLst>
            </p:cNvPr>
            <p:cNvSpPr/>
            <p:nvPr/>
          </p:nvSpPr>
          <p:spPr>
            <a:xfrm>
              <a:off x="3171762" y="944521"/>
              <a:ext cx="1333938" cy="546915"/>
            </a:xfrm>
            <a:custGeom>
              <a:avLst/>
              <a:gdLst/>
              <a:ahLst/>
              <a:cxnLst/>
              <a:rect l="l" t="t" r="r" b="b"/>
              <a:pathLst>
                <a:path w="1333938" h="546915">
                  <a:moveTo>
                    <a:pt x="0" y="0"/>
                  </a:moveTo>
                  <a:lnTo>
                    <a:pt x="1333938" y="0"/>
                  </a:lnTo>
                  <a:lnTo>
                    <a:pt x="1333938" y="546915"/>
                  </a:lnTo>
                  <a:lnTo>
                    <a:pt x="0" y="546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EB872D32-16B3-2CB9-E2B9-4A613B915A9C}"/>
                </a:ext>
              </a:extLst>
            </p:cNvPr>
            <p:cNvSpPr/>
            <p:nvPr/>
          </p:nvSpPr>
          <p:spPr>
            <a:xfrm>
              <a:off x="1642895" y="986732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66036B6D-019E-B819-2B5C-B8214BD74CD1}"/>
                </a:ext>
              </a:extLst>
            </p:cNvPr>
            <p:cNvSpPr/>
            <p:nvPr/>
          </p:nvSpPr>
          <p:spPr>
            <a:xfrm>
              <a:off x="4906537" y="986732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241B6914-580F-DA97-BC48-2385D553300D}"/>
                </a:ext>
              </a:extLst>
            </p:cNvPr>
            <p:cNvSpPr/>
            <p:nvPr/>
          </p:nvSpPr>
          <p:spPr>
            <a:xfrm>
              <a:off x="6435405" y="1072040"/>
              <a:ext cx="896370" cy="291878"/>
            </a:xfrm>
            <a:custGeom>
              <a:avLst/>
              <a:gdLst/>
              <a:ahLst/>
              <a:cxnLst/>
              <a:rect l="l" t="t" r="r" b="b"/>
              <a:pathLst>
                <a:path w="896370" h="291878">
                  <a:moveTo>
                    <a:pt x="0" y="0"/>
                  </a:moveTo>
                  <a:lnTo>
                    <a:pt x="896370" y="0"/>
                  </a:lnTo>
                  <a:lnTo>
                    <a:pt x="896370" y="291878"/>
                  </a:lnTo>
                  <a:lnTo>
                    <a:pt x="0" y="2918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207" b="-2207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75ED86EE-C245-DAAB-2826-0FB87A4E6B81}"/>
                </a:ext>
              </a:extLst>
            </p:cNvPr>
            <p:cNvSpPr/>
            <p:nvPr/>
          </p:nvSpPr>
          <p:spPr>
            <a:xfrm>
              <a:off x="7732612" y="1102356"/>
              <a:ext cx="1116651" cy="231246"/>
            </a:xfrm>
            <a:custGeom>
              <a:avLst/>
              <a:gdLst/>
              <a:ahLst/>
              <a:cxnLst/>
              <a:rect l="l" t="t" r="r" b="b"/>
              <a:pathLst>
                <a:path w="1116651" h="231246">
                  <a:moveTo>
                    <a:pt x="0" y="0"/>
                  </a:moveTo>
                  <a:lnTo>
                    <a:pt x="1116651" y="0"/>
                  </a:lnTo>
                  <a:lnTo>
                    <a:pt x="1116651" y="231246"/>
                  </a:lnTo>
                  <a:lnTo>
                    <a:pt x="0" y="2312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5531" b="-553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6BB99217-F874-DF80-BEF4-46008C43FCA7}"/>
                </a:ext>
              </a:extLst>
            </p:cNvPr>
            <p:cNvSpPr/>
            <p:nvPr/>
          </p:nvSpPr>
          <p:spPr>
            <a:xfrm>
              <a:off x="10584778" y="900098"/>
              <a:ext cx="856814" cy="635762"/>
            </a:xfrm>
            <a:custGeom>
              <a:avLst/>
              <a:gdLst/>
              <a:ahLst/>
              <a:cxnLst/>
              <a:rect l="l" t="t" r="r" b="b"/>
              <a:pathLst>
                <a:path w="856814" h="635762">
                  <a:moveTo>
                    <a:pt x="0" y="0"/>
                  </a:moveTo>
                  <a:lnTo>
                    <a:pt x="856814" y="0"/>
                  </a:lnTo>
                  <a:lnTo>
                    <a:pt x="856814" y="635762"/>
                  </a:lnTo>
                  <a:lnTo>
                    <a:pt x="0" y="6357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6839" b="-17930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D5769884-7993-4202-8B4B-1B4EAD1180C3}"/>
                </a:ext>
              </a:extLst>
            </p:cNvPr>
            <p:cNvSpPr/>
            <p:nvPr/>
          </p:nvSpPr>
          <p:spPr>
            <a:xfrm>
              <a:off x="9250100" y="1026541"/>
              <a:ext cx="933841" cy="382875"/>
            </a:xfrm>
            <a:custGeom>
              <a:avLst/>
              <a:gdLst/>
              <a:ahLst/>
              <a:cxnLst/>
              <a:rect l="l" t="t" r="r" b="b"/>
              <a:pathLst>
                <a:path w="933841" h="382875">
                  <a:moveTo>
                    <a:pt x="0" y="0"/>
                  </a:moveTo>
                  <a:lnTo>
                    <a:pt x="933841" y="0"/>
                  </a:lnTo>
                  <a:lnTo>
                    <a:pt x="933841" y="382875"/>
                  </a:lnTo>
                  <a:lnTo>
                    <a:pt x="0" y="382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707D79B7-CEB2-D55B-FDE5-D34D3A28E801}"/>
                </a:ext>
              </a:extLst>
            </p:cNvPr>
            <p:cNvSpPr/>
            <p:nvPr/>
          </p:nvSpPr>
          <p:spPr>
            <a:xfrm>
              <a:off x="11842429" y="986732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1" y="0"/>
                  </a:lnTo>
                  <a:lnTo>
                    <a:pt x="1128031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E9166DDE-250F-0423-E848-07141949B7F4}"/>
                </a:ext>
              </a:extLst>
            </p:cNvPr>
            <p:cNvSpPr/>
            <p:nvPr/>
          </p:nvSpPr>
          <p:spPr>
            <a:xfrm>
              <a:off x="13371297" y="986732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86AFC1F2-0567-49C5-8393-61695BC363E1}"/>
                </a:ext>
              </a:extLst>
            </p:cNvPr>
            <p:cNvSpPr/>
            <p:nvPr/>
          </p:nvSpPr>
          <p:spPr>
            <a:xfrm>
              <a:off x="14900164" y="1044544"/>
              <a:ext cx="713077" cy="346869"/>
            </a:xfrm>
            <a:custGeom>
              <a:avLst/>
              <a:gdLst/>
              <a:ahLst/>
              <a:cxnLst/>
              <a:rect l="l" t="t" r="r" b="b"/>
              <a:pathLst>
                <a:path w="713077" h="346869">
                  <a:moveTo>
                    <a:pt x="0" y="0"/>
                  </a:moveTo>
                  <a:lnTo>
                    <a:pt x="713077" y="0"/>
                  </a:lnTo>
                  <a:lnTo>
                    <a:pt x="713077" y="346869"/>
                  </a:lnTo>
                  <a:lnTo>
                    <a:pt x="0" y="3468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4481" b="-3445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6DB51D74-72B3-10D2-F53A-FB1442558D93}"/>
                </a:ext>
              </a:extLst>
            </p:cNvPr>
            <p:cNvSpPr/>
            <p:nvPr/>
          </p:nvSpPr>
          <p:spPr>
            <a:xfrm>
              <a:off x="16014078" y="1026541"/>
              <a:ext cx="1038597" cy="382875"/>
            </a:xfrm>
            <a:custGeom>
              <a:avLst/>
              <a:gdLst/>
              <a:ahLst/>
              <a:cxnLst/>
              <a:rect l="l" t="t" r="r" b="b"/>
              <a:pathLst>
                <a:path w="1038597" h="382875">
                  <a:moveTo>
                    <a:pt x="0" y="0"/>
                  </a:moveTo>
                  <a:lnTo>
                    <a:pt x="1038597" y="0"/>
                  </a:lnTo>
                  <a:lnTo>
                    <a:pt x="1038597" y="382875"/>
                  </a:lnTo>
                  <a:lnTo>
                    <a:pt x="0" y="382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t="-85631" b="-8563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EDBDC680-6EBE-6385-64C4-A646D9851D98}"/>
                </a:ext>
              </a:extLst>
            </p:cNvPr>
            <p:cNvSpPr/>
            <p:nvPr/>
          </p:nvSpPr>
          <p:spPr>
            <a:xfrm>
              <a:off x="17453512" y="1031213"/>
              <a:ext cx="911050" cy="373530"/>
            </a:xfrm>
            <a:custGeom>
              <a:avLst/>
              <a:gdLst/>
              <a:ahLst/>
              <a:cxnLst/>
              <a:rect l="l" t="t" r="r" b="b"/>
              <a:pathLst>
                <a:path w="911050" h="373530">
                  <a:moveTo>
                    <a:pt x="0" y="0"/>
                  </a:moveTo>
                  <a:lnTo>
                    <a:pt x="911050" y="0"/>
                  </a:lnTo>
                  <a:lnTo>
                    <a:pt x="911050" y="373531"/>
                  </a:lnTo>
                  <a:lnTo>
                    <a:pt x="0" y="3735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CE79781-C2B6-26B3-082E-8FB5B99C6B3A}"/>
                </a:ext>
              </a:extLst>
            </p:cNvPr>
            <p:cNvSpPr/>
            <p:nvPr/>
          </p:nvSpPr>
          <p:spPr>
            <a:xfrm>
              <a:off x="0" y="1935788"/>
              <a:ext cx="1076802" cy="354915"/>
            </a:xfrm>
            <a:custGeom>
              <a:avLst/>
              <a:gdLst/>
              <a:ahLst/>
              <a:cxnLst/>
              <a:rect l="l" t="t" r="r" b="b"/>
              <a:pathLst>
                <a:path w="1076802" h="354915">
                  <a:moveTo>
                    <a:pt x="0" y="0"/>
                  </a:moveTo>
                  <a:lnTo>
                    <a:pt x="1076802" y="0"/>
                  </a:lnTo>
                  <a:lnTo>
                    <a:pt x="1076802" y="354915"/>
                  </a:lnTo>
                  <a:lnTo>
                    <a:pt x="0" y="354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27433" t="-181441" r="-22290" b="-172816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31" name="Freeform 16">
              <a:extLst>
                <a:ext uri="{FF2B5EF4-FFF2-40B4-BE49-F238E27FC236}">
                  <a16:creationId xmlns:a16="http://schemas.microsoft.com/office/drawing/2014/main" id="{2A5A91C6-9B88-43AE-ECF2-9BE524E65CB1}"/>
                </a:ext>
              </a:extLst>
            </p:cNvPr>
            <p:cNvSpPr/>
            <p:nvPr/>
          </p:nvSpPr>
          <p:spPr>
            <a:xfrm>
              <a:off x="21056373" y="962687"/>
              <a:ext cx="1245325" cy="510583"/>
            </a:xfrm>
            <a:custGeom>
              <a:avLst/>
              <a:gdLst/>
              <a:ahLst/>
              <a:cxnLst/>
              <a:rect l="l" t="t" r="r" b="b"/>
              <a:pathLst>
                <a:path w="1245325" h="510583">
                  <a:moveTo>
                    <a:pt x="0" y="0"/>
                  </a:moveTo>
                  <a:lnTo>
                    <a:pt x="1245324" y="0"/>
                  </a:lnTo>
                  <a:lnTo>
                    <a:pt x="1245324" y="510583"/>
                  </a:lnTo>
                  <a:lnTo>
                    <a:pt x="0" y="510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0E1E70B5-7AA7-9BCA-8765-9724B2B76BE4}"/>
                </a:ext>
              </a:extLst>
            </p:cNvPr>
            <p:cNvSpPr/>
            <p:nvPr/>
          </p:nvSpPr>
          <p:spPr>
            <a:xfrm>
              <a:off x="1425637" y="1841081"/>
              <a:ext cx="1730044" cy="544329"/>
            </a:xfrm>
            <a:custGeom>
              <a:avLst/>
              <a:gdLst/>
              <a:ahLst/>
              <a:cxnLst/>
              <a:rect l="l" t="t" r="r" b="b"/>
              <a:pathLst>
                <a:path w="1730044" h="544329">
                  <a:moveTo>
                    <a:pt x="0" y="0"/>
                  </a:moveTo>
                  <a:lnTo>
                    <a:pt x="1730045" y="0"/>
                  </a:lnTo>
                  <a:lnTo>
                    <a:pt x="1730045" y="544329"/>
                  </a:lnTo>
                  <a:lnTo>
                    <a:pt x="0" y="544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t="-108915" b="-108915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EF1540BE-3E72-79C7-74A5-A10097E2190B}"/>
                </a:ext>
              </a:extLst>
            </p:cNvPr>
            <p:cNvSpPr/>
            <p:nvPr/>
          </p:nvSpPr>
          <p:spPr>
            <a:xfrm>
              <a:off x="3504517" y="1881999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7F870EF2-94E6-0E27-617D-818977E4BFA9}"/>
                </a:ext>
              </a:extLst>
            </p:cNvPr>
            <p:cNvSpPr/>
            <p:nvPr/>
          </p:nvSpPr>
          <p:spPr>
            <a:xfrm>
              <a:off x="4981382" y="1997623"/>
              <a:ext cx="898885" cy="231246"/>
            </a:xfrm>
            <a:custGeom>
              <a:avLst/>
              <a:gdLst/>
              <a:ahLst/>
              <a:cxnLst/>
              <a:rect l="l" t="t" r="r" b="b"/>
              <a:pathLst>
                <a:path w="898885" h="231246">
                  <a:moveTo>
                    <a:pt x="0" y="0"/>
                  </a:moveTo>
                  <a:lnTo>
                    <a:pt x="898886" y="0"/>
                  </a:lnTo>
                  <a:lnTo>
                    <a:pt x="898886" y="231246"/>
                  </a:lnTo>
                  <a:lnTo>
                    <a:pt x="0" y="2312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-8467" r="-8467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D69F280E-A01F-FD61-FFFF-80D8A0FA8FBC}"/>
                </a:ext>
              </a:extLst>
            </p:cNvPr>
            <p:cNvSpPr/>
            <p:nvPr/>
          </p:nvSpPr>
          <p:spPr>
            <a:xfrm>
              <a:off x="6229103" y="1813719"/>
              <a:ext cx="1461105" cy="599053"/>
            </a:xfrm>
            <a:custGeom>
              <a:avLst/>
              <a:gdLst/>
              <a:ahLst/>
              <a:cxnLst/>
              <a:rect l="l" t="t" r="r" b="b"/>
              <a:pathLst>
                <a:path w="1461105" h="599053">
                  <a:moveTo>
                    <a:pt x="0" y="0"/>
                  </a:moveTo>
                  <a:lnTo>
                    <a:pt x="1461105" y="0"/>
                  </a:lnTo>
                  <a:lnTo>
                    <a:pt x="1461105" y="599053"/>
                  </a:lnTo>
                  <a:lnTo>
                    <a:pt x="0" y="5990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36" name="Freeform 21">
              <a:extLst>
                <a:ext uri="{FF2B5EF4-FFF2-40B4-BE49-F238E27FC236}">
                  <a16:creationId xmlns:a16="http://schemas.microsoft.com/office/drawing/2014/main" id="{8A1A26A8-849E-11D1-5912-D802F5AA389D}"/>
                </a:ext>
              </a:extLst>
            </p:cNvPr>
            <p:cNvSpPr/>
            <p:nvPr/>
          </p:nvSpPr>
          <p:spPr>
            <a:xfrm>
              <a:off x="8974638" y="1838286"/>
              <a:ext cx="907711" cy="549920"/>
            </a:xfrm>
            <a:custGeom>
              <a:avLst/>
              <a:gdLst/>
              <a:ahLst/>
              <a:cxnLst/>
              <a:rect l="l" t="t" r="r" b="b"/>
              <a:pathLst>
                <a:path w="907711" h="549920">
                  <a:moveTo>
                    <a:pt x="0" y="0"/>
                  </a:moveTo>
                  <a:lnTo>
                    <a:pt x="907711" y="0"/>
                  </a:lnTo>
                  <a:lnTo>
                    <a:pt x="907711" y="549919"/>
                  </a:lnTo>
                  <a:lnTo>
                    <a:pt x="0" y="549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l="-2680" r="-2680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00BD571E-17BA-1CA1-6FA8-2A6681B8D692}"/>
                </a:ext>
              </a:extLst>
            </p:cNvPr>
            <p:cNvSpPr/>
            <p:nvPr/>
          </p:nvSpPr>
          <p:spPr>
            <a:xfrm>
              <a:off x="10231184" y="1888137"/>
              <a:ext cx="976204" cy="450218"/>
            </a:xfrm>
            <a:custGeom>
              <a:avLst/>
              <a:gdLst/>
              <a:ahLst/>
              <a:cxnLst/>
              <a:rect l="l" t="t" r="r" b="b"/>
              <a:pathLst>
                <a:path w="976204" h="450218">
                  <a:moveTo>
                    <a:pt x="0" y="0"/>
                  </a:moveTo>
                  <a:lnTo>
                    <a:pt x="976204" y="0"/>
                  </a:lnTo>
                  <a:lnTo>
                    <a:pt x="976204" y="450218"/>
                  </a:lnTo>
                  <a:lnTo>
                    <a:pt x="0" y="4502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l="-25828" t="-15155" r="-24417" b="-15155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1273B332-EEB3-4AAA-000F-684BF55ED063}"/>
                </a:ext>
              </a:extLst>
            </p:cNvPr>
            <p:cNvSpPr/>
            <p:nvPr/>
          </p:nvSpPr>
          <p:spPr>
            <a:xfrm>
              <a:off x="11556223" y="1870574"/>
              <a:ext cx="556628" cy="485343"/>
            </a:xfrm>
            <a:custGeom>
              <a:avLst/>
              <a:gdLst/>
              <a:ahLst/>
              <a:cxnLst/>
              <a:rect l="l" t="t" r="r" b="b"/>
              <a:pathLst>
                <a:path w="556628" h="485343">
                  <a:moveTo>
                    <a:pt x="0" y="0"/>
                  </a:moveTo>
                  <a:lnTo>
                    <a:pt x="556629" y="0"/>
                  </a:lnTo>
                  <a:lnTo>
                    <a:pt x="556629" y="485343"/>
                  </a:lnTo>
                  <a:lnTo>
                    <a:pt x="0" y="485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-26531" t="-44044" r="-26531" b="-31499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896E2A40-CE1D-1E79-BC3D-2C75CEAB1467}"/>
                </a:ext>
              </a:extLst>
            </p:cNvPr>
            <p:cNvSpPr/>
            <p:nvPr/>
          </p:nvSpPr>
          <p:spPr>
            <a:xfrm>
              <a:off x="12461687" y="1863772"/>
              <a:ext cx="779651" cy="498948"/>
            </a:xfrm>
            <a:custGeom>
              <a:avLst/>
              <a:gdLst/>
              <a:ahLst/>
              <a:cxnLst/>
              <a:rect l="l" t="t" r="r" b="b"/>
              <a:pathLst>
                <a:path w="779651" h="498948">
                  <a:moveTo>
                    <a:pt x="0" y="0"/>
                  </a:moveTo>
                  <a:lnTo>
                    <a:pt x="779650" y="0"/>
                  </a:lnTo>
                  <a:lnTo>
                    <a:pt x="779650" y="498948"/>
                  </a:lnTo>
                  <a:lnTo>
                    <a:pt x="0" y="498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 t="-1856" r="-3706" b="-1856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39884ED3-E47F-8626-EBD5-A6101F04592C}"/>
                </a:ext>
              </a:extLst>
            </p:cNvPr>
            <p:cNvSpPr/>
            <p:nvPr/>
          </p:nvSpPr>
          <p:spPr>
            <a:xfrm>
              <a:off x="15885992" y="1881999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1" y="0"/>
                  </a:lnTo>
                  <a:lnTo>
                    <a:pt x="1128031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3DB539FE-022D-94FE-08FC-D34305E88E67}"/>
                </a:ext>
              </a:extLst>
            </p:cNvPr>
            <p:cNvSpPr/>
            <p:nvPr/>
          </p:nvSpPr>
          <p:spPr>
            <a:xfrm>
              <a:off x="17362858" y="1881999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9D596C78-8A1E-3ACA-54A6-0BE21FF1E999}"/>
                </a:ext>
              </a:extLst>
            </p:cNvPr>
            <p:cNvSpPr/>
            <p:nvPr/>
          </p:nvSpPr>
          <p:spPr>
            <a:xfrm>
              <a:off x="18839723" y="1978441"/>
              <a:ext cx="799575" cy="269610"/>
            </a:xfrm>
            <a:custGeom>
              <a:avLst/>
              <a:gdLst/>
              <a:ahLst/>
              <a:cxnLst/>
              <a:rect l="l" t="t" r="r" b="b"/>
              <a:pathLst>
                <a:path w="799575" h="269610">
                  <a:moveTo>
                    <a:pt x="0" y="0"/>
                  </a:moveTo>
                  <a:lnTo>
                    <a:pt x="799576" y="0"/>
                  </a:lnTo>
                  <a:lnTo>
                    <a:pt x="799576" y="269609"/>
                  </a:lnTo>
                  <a:lnTo>
                    <a:pt x="0" y="2696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/>
              <a:stretch>
                <a:fillRect t="-1104" b="-5659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5848907A-5AB1-62C4-C113-FE485B428A1E}"/>
                </a:ext>
              </a:extLst>
            </p:cNvPr>
            <p:cNvSpPr/>
            <p:nvPr/>
          </p:nvSpPr>
          <p:spPr>
            <a:xfrm>
              <a:off x="21310412" y="1910032"/>
              <a:ext cx="991286" cy="406427"/>
            </a:xfrm>
            <a:custGeom>
              <a:avLst/>
              <a:gdLst/>
              <a:ahLst/>
              <a:cxnLst/>
              <a:rect l="l" t="t" r="r" b="b"/>
              <a:pathLst>
                <a:path w="991286" h="406427">
                  <a:moveTo>
                    <a:pt x="0" y="0"/>
                  </a:moveTo>
                  <a:lnTo>
                    <a:pt x="991285" y="0"/>
                  </a:lnTo>
                  <a:lnTo>
                    <a:pt x="991285" y="406427"/>
                  </a:lnTo>
                  <a:lnTo>
                    <a:pt x="0" y="4064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782C10A4-54E9-F271-E0FC-F3E2479400CA}"/>
                </a:ext>
              </a:extLst>
            </p:cNvPr>
            <p:cNvSpPr/>
            <p:nvPr/>
          </p:nvSpPr>
          <p:spPr>
            <a:xfrm>
              <a:off x="0" y="2845287"/>
              <a:ext cx="913363" cy="374479"/>
            </a:xfrm>
            <a:custGeom>
              <a:avLst/>
              <a:gdLst/>
              <a:ahLst/>
              <a:cxnLst/>
              <a:rect l="l" t="t" r="r" b="b"/>
              <a:pathLst>
                <a:path w="913363" h="374479">
                  <a:moveTo>
                    <a:pt x="0" y="0"/>
                  </a:moveTo>
                  <a:lnTo>
                    <a:pt x="913363" y="0"/>
                  </a:lnTo>
                  <a:lnTo>
                    <a:pt x="913363" y="374479"/>
                  </a:lnTo>
                  <a:lnTo>
                    <a:pt x="0" y="374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/>
              <a:stretch>
                <a:fillRect t="-1476" b="-1476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68D1A9E5-942D-B4F2-2183-DA2570126461}"/>
                </a:ext>
              </a:extLst>
            </p:cNvPr>
            <p:cNvSpPr/>
            <p:nvPr/>
          </p:nvSpPr>
          <p:spPr>
            <a:xfrm>
              <a:off x="1304294" y="2844687"/>
              <a:ext cx="916291" cy="375679"/>
            </a:xfrm>
            <a:custGeom>
              <a:avLst/>
              <a:gdLst/>
              <a:ahLst/>
              <a:cxnLst/>
              <a:rect l="l" t="t" r="r" b="b"/>
              <a:pathLst>
                <a:path w="916291" h="375679">
                  <a:moveTo>
                    <a:pt x="0" y="0"/>
                  </a:moveTo>
                  <a:lnTo>
                    <a:pt x="916290" y="0"/>
                  </a:lnTo>
                  <a:lnTo>
                    <a:pt x="916290" y="375679"/>
                  </a:lnTo>
                  <a:lnTo>
                    <a:pt x="0" y="3756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1EB1DD6E-5EBF-1969-551D-0C0AD44AC1DD}"/>
                </a:ext>
              </a:extLst>
            </p:cNvPr>
            <p:cNvSpPr/>
            <p:nvPr/>
          </p:nvSpPr>
          <p:spPr>
            <a:xfrm>
              <a:off x="0" y="6026710"/>
              <a:ext cx="931017" cy="309775"/>
            </a:xfrm>
            <a:custGeom>
              <a:avLst/>
              <a:gdLst/>
              <a:ahLst/>
              <a:cxnLst/>
              <a:rect l="l" t="t" r="r" b="b"/>
              <a:pathLst>
                <a:path w="931017" h="309775">
                  <a:moveTo>
                    <a:pt x="0" y="0"/>
                  </a:moveTo>
                  <a:lnTo>
                    <a:pt x="931017" y="0"/>
                  </a:lnTo>
                  <a:lnTo>
                    <a:pt x="931017" y="309775"/>
                  </a:lnTo>
                  <a:lnTo>
                    <a:pt x="0" y="309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47" name="Freeform 32">
              <a:extLst>
                <a:ext uri="{FF2B5EF4-FFF2-40B4-BE49-F238E27FC236}">
                  <a16:creationId xmlns:a16="http://schemas.microsoft.com/office/drawing/2014/main" id="{282B5137-C7E2-5E48-788B-E5ED5BE25A4C}"/>
                </a:ext>
              </a:extLst>
            </p:cNvPr>
            <p:cNvSpPr/>
            <p:nvPr/>
          </p:nvSpPr>
          <p:spPr>
            <a:xfrm>
              <a:off x="1450502" y="5950351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1" y="0"/>
                  </a:lnTo>
                  <a:lnTo>
                    <a:pt x="1128031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48" name="Freeform 33">
              <a:extLst>
                <a:ext uri="{FF2B5EF4-FFF2-40B4-BE49-F238E27FC236}">
                  <a16:creationId xmlns:a16="http://schemas.microsoft.com/office/drawing/2014/main" id="{E1188080-E8F2-7BC5-75B0-F4D499369D7E}"/>
                </a:ext>
              </a:extLst>
            </p:cNvPr>
            <p:cNvSpPr/>
            <p:nvPr/>
          </p:nvSpPr>
          <p:spPr>
            <a:xfrm>
              <a:off x="3098018" y="5950351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3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49" name="Freeform 34">
              <a:extLst>
                <a:ext uri="{FF2B5EF4-FFF2-40B4-BE49-F238E27FC236}">
                  <a16:creationId xmlns:a16="http://schemas.microsoft.com/office/drawing/2014/main" id="{15BE1126-EF8F-8A30-8F9F-72A52D65E2B2}"/>
                </a:ext>
              </a:extLst>
            </p:cNvPr>
            <p:cNvSpPr/>
            <p:nvPr/>
          </p:nvSpPr>
          <p:spPr>
            <a:xfrm>
              <a:off x="4745533" y="5890541"/>
              <a:ext cx="852172" cy="582112"/>
            </a:xfrm>
            <a:custGeom>
              <a:avLst/>
              <a:gdLst/>
              <a:ahLst/>
              <a:cxnLst/>
              <a:rect l="l" t="t" r="r" b="b"/>
              <a:pathLst>
                <a:path w="852172" h="582112">
                  <a:moveTo>
                    <a:pt x="0" y="0"/>
                  </a:moveTo>
                  <a:lnTo>
                    <a:pt x="852172" y="0"/>
                  </a:lnTo>
                  <a:lnTo>
                    <a:pt x="852172" y="582112"/>
                  </a:lnTo>
                  <a:lnTo>
                    <a:pt x="0" y="5821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/>
              <a:stretch>
                <a:fillRect t="-22815" r="-4496" b="-30160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50" name="Freeform 35">
              <a:extLst>
                <a:ext uri="{FF2B5EF4-FFF2-40B4-BE49-F238E27FC236}">
                  <a16:creationId xmlns:a16="http://schemas.microsoft.com/office/drawing/2014/main" id="{9F9A6116-2B42-2810-2F04-79FFBE8B76E1}"/>
                </a:ext>
              </a:extLst>
            </p:cNvPr>
            <p:cNvSpPr/>
            <p:nvPr/>
          </p:nvSpPr>
          <p:spPr>
            <a:xfrm>
              <a:off x="6117191" y="6034833"/>
              <a:ext cx="1460302" cy="293528"/>
            </a:xfrm>
            <a:custGeom>
              <a:avLst/>
              <a:gdLst/>
              <a:ahLst/>
              <a:cxnLst/>
              <a:rect l="l" t="t" r="r" b="b"/>
              <a:pathLst>
                <a:path w="1460302" h="293528">
                  <a:moveTo>
                    <a:pt x="0" y="0"/>
                  </a:moveTo>
                  <a:lnTo>
                    <a:pt x="1460302" y="0"/>
                  </a:lnTo>
                  <a:lnTo>
                    <a:pt x="1460302" y="293528"/>
                  </a:lnTo>
                  <a:lnTo>
                    <a:pt x="0" y="293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51" name="Freeform 36">
              <a:extLst>
                <a:ext uri="{FF2B5EF4-FFF2-40B4-BE49-F238E27FC236}">
                  <a16:creationId xmlns:a16="http://schemas.microsoft.com/office/drawing/2014/main" id="{C9C6CEFD-D441-B205-A72A-2E146E8B0F83}"/>
                </a:ext>
              </a:extLst>
            </p:cNvPr>
            <p:cNvSpPr/>
            <p:nvPr/>
          </p:nvSpPr>
          <p:spPr>
            <a:xfrm>
              <a:off x="10655179" y="5950351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52" name="Freeform 37">
              <a:extLst>
                <a:ext uri="{FF2B5EF4-FFF2-40B4-BE49-F238E27FC236}">
                  <a16:creationId xmlns:a16="http://schemas.microsoft.com/office/drawing/2014/main" id="{88EDFEDD-039D-51C0-3EBC-80E2D0A2C5DB}"/>
                </a:ext>
              </a:extLst>
            </p:cNvPr>
            <p:cNvSpPr/>
            <p:nvPr/>
          </p:nvSpPr>
          <p:spPr>
            <a:xfrm>
              <a:off x="8096978" y="5859403"/>
              <a:ext cx="1002846" cy="644389"/>
            </a:xfrm>
            <a:custGeom>
              <a:avLst/>
              <a:gdLst/>
              <a:ahLst/>
              <a:cxnLst/>
              <a:rect l="l" t="t" r="r" b="b"/>
              <a:pathLst>
                <a:path w="1002846" h="644389">
                  <a:moveTo>
                    <a:pt x="0" y="0"/>
                  </a:moveTo>
                  <a:lnTo>
                    <a:pt x="1002846" y="0"/>
                  </a:lnTo>
                  <a:lnTo>
                    <a:pt x="1002846" y="644389"/>
                  </a:lnTo>
                  <a:lnTo>
                    <a:pt x="0" y="6443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7"/>
              <a:stretch>
                <a:fillRect t="-17285" r="-2570" b="-4234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53" name="Freeform 38">
              <a:extLst>
                <a:ext uri="{FF2B5EF4-FFF2-40B4-BE49-F238E27FC236}">
                  <a16:creationId xmlns:a16="http://schemas.microsoft.com/office/drawing/2014/main" id="{8F781895-1EDF-E447-1802-FF4C49D085F9}"/>
                </a:ext>
              </a:extLst>
            </p:cNvPr>
            <p:cNvSpPr/>
            <p:nvPr/>
          </p:nvSpPr>
          <p:spPr>
            <a:xfrm>
              <a:off x="9619309" y="5923405"/>
              <a:ext cx="516385" cy="516385"/>
            </a:xfrm>
            <a:custGeom>
              <a:avLst/>
              <a:gdLst/>
              <a:ahLst/>
              <a:cxnLst/>
              <a:rect l="l" t="t" r="r" b="b"/>
              <a:pathLst>
                <a:path w="516385" h="516385">
                  <a:moveTo>
                    <a:pt x="0" y="0"/>
                  </a:moveTo>
                  <a:lnTo>
                    <a:pt x="516384" y="0"/>
                  </a:lnTo>
                  <a:lnTo>
                    <a:pt x="516384" y="516385"/>
                  </a:lnTo>
                  <a:lnTo>
                    <a:pt x="0" y="5163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54" name="Freeform 39">
              <a:extLst>
                <a:ext uri="{FF2B5EF4-FFF2-40B4-BE49-F238E27FC236}">
                  <a16:creationId xmlns:a16="http://schemas.microsoft.com/office/drawing/2014/main" id="{45AC75D7-D619-6B3F-BA7E-D175D6B27111}"/>
                </a:ext>
              </a:extLst>
            </p:cNvPr>
            <p:cNvSpPr/>
            <p:nvPr/>
          </p:nvSpPr>
          <p:spPr>
            <a:xfrm>
              <a:off x="12302694" y="6016363"/>
              <a:ext cx="1612040" cy="330468"/>
            </a:xfrm>
            <a:custGeom>
              <a:avLst/>
              <a:gdLst/>
              <a:ahLst/>
              <a:cxnLst/>
              <a:rect l="l" t="t" r="r" b="b"/>
              <a:pathLst>
                <a:path w="1612040" h="330468">
                  <a:moveTo>
                    <a:pt x="0" y="0"/>
                  </a:moveTo>
                  <a:lnTo>
                    <a:pt x="1612041" y="0"/>
                  </a:lnTo>
                  <a:lnTo>
                    <a:pt x="1612041" y="330468"/>
                  </a:lnTo>
                  <a:lnTo>
                    <a:pt x="0" y="3304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9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55" name="Freeform 40">
              <a:extLst>
                <a:ext uri="{FF2B5EF4-FFF2-40B4-BE49-F238E27FC236}">
                  <a16:creationId xmlns:a16="http://schemas.microsoft.com/office/drawing/2014/main" id="{10725A78-460F-48EA-BC7E-9795EBEFC74A}"/>
                </a:ext>
              </a:extLst>
            </p:cNvPr>
            <p:cNvSpPr/>
            <p:nvPr/>
          </p:nvSpPr>
          <p:spPr>
            <a:xfrm>
              <a:off x="15737661" y="5993398"/>
              <a:ext cx="918045" cy="376398"/>
            </a:xfrm>
            <a:custGeom>
              <a:avLst/>
              <a:gdLst/>
              <a:ahLst/>
              <a:cxnLst/>
              <a:rect l="l" t="t" r="r" b="b"/>
              <a:pathLst>
                <a:path w="918045" h="376398">
                  <a:moveTo>
                    <a:pt x="0" y="0"/>
                  </a:moveTo>
                  <a:lnTo>
                    <a:pt x="918044" y="0"/>
                  </a:lnTo>
                  <a:lnTo>
                    <a:pt x="918044" y="376399"/>
                  </a:lnTo>
                  <a:lnTo>
                    <a:pt x="0" y="3763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/>
              <a:stretch>
                <a:fillRect t="-104546" b="-104546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56" name="Freeform 41">
              <a:extLst>
                <a:ext uri="{FF2B5EF4-FFF2-40B4-BE49-F238E27FC236}">
                  <a16:creationId xmlns:a16="http://schemas.microsoft.com/office/drawing/2014/main" id="{CA0553A9-E93B-F3B4-1A14-CD08E547159B}"/>
                </a:ext>
              </a:extLst>
            </p:cNvPr>
            <p:cNvSpPr/>
            <p:nvPr/>
          </p:nvSpPr>
          <p:spPr>
            <a:xfrm>
              <a:off x="17175191" y="5986763"/>
              <a:ext cx="950411" cy="389668"/>
            </a:xfrm>
            <a:custGeom>
              <a:avLst/>
              <a:gdLst/>
              <a:ahLst/>
              <a:cxnLst/>
              <a:rect l="l" t="t" r="r" b="b"/>
              <a:pathLst>
                <a:path w="950411" h="389668">
                  <a:moveTo>
                    <a:pt x="0" y="0"/>
                  </a:moveTo>
                  <a:lnTo>
                    <a:pt x="950411" y="0"/>
                  </a:lnTo>
                  <a:lnTo>
                    <a:pt x="950411" y="389669"/>
                  </a:lnTo>
                  <a:lnTo>
                    <a:pt x="0" y="3896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1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57" name="Freeform 42">
              <a:extLst>
                <a:ext uri="{FF2B5EF4-FFF2-40B4-BE49-F238E27FC236}">
                  <a16:creationId xmlns:a16="http://schemas.microsoft.com/office/drawing/2014/main" id="{2062C796-2F8B-21D7-D9F8-8E3D751A8F4D}"/>
                </a:ext>
              </a:extLst>
            </p:cNvPr>
            <p:cNvSpPr/>
            <p:nvPr/>
          </p:nvSpPr>
          <p:spPr>
            <a:xfrm>
              <a:off x="18645087" y="6036140"/>
              <a:ext cx="868497" cy="290915"/>
            </a:xfrm>
            <a:custGeom>
              <a:avLst/>
              <a:gdLst/>
              <a:ahLst/>
              <a:cxnLst/>
              <a:rect l="l" t="t" r="r" b="b"/>
              <a:pathLst>
                <a:path w="868497" h="290915">
                  <a:moveTo>
                    <a:pt x="0" y="0"/>
                  </a:moveTo>
                  <a:lnTo>
                    <a:pt x="868496" y="0"/>
                  </a:lnTo>
                  <a:lnTo>
                    <a:pt x="868496" y="290915"/>
                  </a:lnTo>
                  <a:lnTo>
                    <a:pt x="0" y="290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58" name="Freeform 43">
              <a:extLst>
                <a:ext uri="{FF2B5EF4-FFF2-40B4-BE49-F238E27FC236}">
                  <a16:creationId xmlns:a16="http://schemas.microsoft.com/office/drawing/2014/main" id="{978C3A6C-8D7B-55CD-94C4-A7DFEB3E84EE}"/>
                </a:ext>
              </a:extLst>
            </p:cNvPr>
            <p:cNvSpPr/>
            <p:nvPr/>
          </p:nvSpPr>
          <p:spPr>
            <a:xfrm>
              <a:off x="20033069" y="5882760"/>
              <a:ext cx="621113" cy="597675"/>
            </a:xfrm>
            <a:custGeom>
              <a:avLst/>
              <a:gdLst/>
              <a:ahLst/>
              <a:cxnLst/>
              <a:rect l="l" t="t" r="r" b="b"/>
              <a:pathLst>
                <a:path w="621113" h="597675">
                  <a:moveTo>
                    <a:pt x="0" y="0"/>
                  </a:moveTo>
                  <a:lnTo>
                    <a:pt x="621113" y="0"/>
                  </a:lnTo>
                  <a:lnTo>
                    <a:pt x="621113" y="597675"/>
                  </a:lnTo>
                  <a:lnTo>
                    <a:pt x="0" y="5976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3"/>
              <a:stretch>
                <a:fillRect l="-18343" t="-22776" r="-20200" b="-21200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59" name="Freeform 44">
              <a:extLst>
                <a:ext uri="{FF2B5EF4-FFF2-40B4-BE49-F238E27FC236}">
                  <a16:creationId xmlns:a16="http://schemas.microsoft.com/office/drawing/2014/main" id="{A2DDC5AB-5889-F58C-2084-1581B741BED8}"/>
                </a:ext>
              </a:extLst>
            </p:cNvPr>
            <p:cNvSpPr/>
            <p:nvPr/>
          </p:nvSpPr>
          <p:spPr>
            <a:xfrm>
              <a:off x="21173667" y="5774497"/>
              <a:ext cx="1128030" cy="814201"/>
            </a:xfrm>
            <a:custGeom>
              <a:avLst/>
              <a:gdLst/>
              <a:ahLst/>
              <a:cxnLst/>
              <a:rect l="l" t="t" r="r" b="b"/>
              <a:pathLst>
                <a:path w="1128030" h="814201">
                  <a:moveTo>
                    <a:pt x="0" y="0"/>
                  </a:moveTo>
                  <a:lnTo>
                    <a:pt x="1128030" y="0"/>
                  </a:lnTo>
                  <a:lnTo>
                    <a:pt x="1128030" y="814201"/>
                  </a:lnTo>
                  <a:lnTo>
                    <a:pt x="0" y="8142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/>
              <a:stretch>
                <a:fillRect t="-21917" b="-16627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60" name="Freeform 45">
              <a:extLst>
                <a:ext uri="{FF2B5EF4-FFF2-40B4-BE49-F238E27FC236}">
                  <a16:creationId xmlns:a16="http://schemas.microsoft.com/office/drawing/2014/main" id="{B6FAF94D-EC54-0718-CF42-2D5576F92476}"/>
                </a:ext>
              </a:extLst>
            </p:cNvPr>
            <p:cNvSpPr/>
            <p:nvPr/>
          </p:nvSpPr>
          <p:spPr>
            <a:xfrm>
              <a:off x="0" y="6965726"/>
              <a:ext cx="996634" cy="408620"/>
            </a:xfrm>
            <a:custGeom>
              <a:avLst/>
              <a:gdLst/>
              <a:ahLst/>
              <a:cxnLst/>
              <a:rect l="l" t="t" r="r" b="b"/>
              <a:pathLst>
                <a:path w="996634" h="408620">
                  <a:moveTo>
                    <a:pt x="0" y="0"/>
                  </a:moveTo>
                  <a:lnTo>
                    <a:pt x="996634" y="0"/>
                  </a:lnTo>
                  <a:lnTo>
                    <a:pt x="996634" y="408620"/>
                  </a:lnTo>
                  <a:lnTo>
                    <a:pt x="0" y="4086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5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61" name="Freeform 46">
              <a:extLst>
                <a:ext uri="{FF2B5EF4-FFF2-40B4-BE49-F238E27FC236}">
                  <a16:creationId xmlns:a16="http://schemas.microsoft.com/office/drawing/2014/main" id="{40F2E4E6-378E-B1B3-992F-9EDAC386DE42}"/>
                </a:ext>
              </a:extLst>
            </p:cNvPr>
            <p:cNvSpPr/>
            <p:nvPr/>
          </p:nvSpPr>
          <p:spPr>
            <a:xfrm>
              <a:off x="1399472" y="7004273"/>
              <a:ext cx="808600" cy="331526"/>
            </a:xfrm>
            <a:custGeom>
              <a:avLst/>
              <a:gdLst/>
              <a:ahLst/>
              <a:cxnLst/>
              <a:rect l="l" t="t" r="r" b="b"/>
              <a:pathLst>
                <a:path w="808600" h="331526">
                  <a:moveTo>
                    <a:pt x="0" y="0"/>
                  </a:moveTo>
                  <a:lnTo>
                    <a:pt x="808600" y="0"/>
                  </a:lnTo>
                  <a:lnTo>
                    <a:pt x="808600" y="331526"/>
                  </a:lnTo>
                  <a:lnTo>
                    <a:pt x="0" y="331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62" name="Freeform 47">
              <a:extLst>
                <a:ext uri="{FF2B5EF4-FFF2-40B4-BE49-F238E27FC236}">
                  <a16:creationId xmlns:a16="http://schemas.microsoft.com/office/drawing/2014/main" id="{A838261D-EA04-FFAC-761D-AE0D977E1811}"/>
                </a:ext>
              </a:extLst>
            </p:cNvPr>
            <p:cNvSpPr/>
            <p:nvPr/>
          </p:nvSpPr>
          <p:spPr>
            <a:xfrm>
              <a:off x="2610910" y="6851763"/>
              <a:ext cx="1356403" cy="636546"/>
            </a:xfrm>
            <a:custGeom>
              <a:avLst/>
              <a:gdLst/>
              <a:ahLst/>
              <a:cxnLst/>
              <a:rect l="l" t="t" r="r" b="b"/>
              <a:pathLst>
                <a:path w="1356403" h="636546">
                  <a:moveTo>
                    <a:pt x="0" y="0"/>
                  </a:moveTo>
                  <a:lnTo>
                    <a:pt x="1356403" y="0"/>
                  </a:lnTo>
                  <a:lnTo>
                    <a:pt x="1356403" y="636546"/>
                  </a:lnTo>
                  <a:lnTo>
                    <a:pt x="0" y="636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7"/>
              <a:stretch>
                <a:fillRect t="-69977" r="-11321" b="-67235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63" name="Freeform 48">
              <a:extLst>
                <a:ext uri="{FF2B5EF4-FFF2-40B4-BE49-F238E27FC236}">
                  <a16:creationId xmlns:a16="http://schemas.microsoft.com/office/drawing/2014/main" id="{27EEDD29-49AB-CE5C-009C-09826701BF2F}"/>
                </a:ext>
              </a:extLst>
            </p:cNvPr>
            <p:cNvSpPr/>
            <p:nvPr/>
          </p:nvSpPr>
          <p:spPr>
            <a:xfrm>
              <a:off x="4370151" y="6926700"/>
              <a:ext cx="909451" cy="486672"/>
            </a:xfrm>
            <a:custGeom>
              <a:avLst/>
              <a:gdLst/>
              <a:ahLst/>
              <a:cxnLst/>
              <a:rect l="l" t="t" r="r" b="b"/>
              <a:pathLst>
                <a:path w="909451" h="486672">
                  <a:moveTo>
                    <a:pt x="0" y="0"/>
                  </a:moveTo>
                  <a:lnTo>
                    <a:pt x="909451" y="0"/>
                  </a:lnTo>
                  <a:lnTo>
                    <a:pt x="909451" y="486672"/>
                  </a:lnTo>
                  <a:lnTo>
                    <a:pt x="0" y="486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/>
              <a:stretch>
                <a:fillRect l="-30557" t="-105825" r="-25673" b="-86125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24" name="Freeform 49">
              <a:extLst>
                <a:ext uri="{FF2B5EF4-FFF2-40B4-BE49-F238E27FC236}">
                  <a16:creationId xmlns:a16="http://schemas.microsoft.com/office/drawing/2014/main" id="{F2EC921E-1867-F359-E64B-388DEE225313}"/>
                </a:ext>
              </a:extLst>
            </p:cNvPr>
            <p:cNvSpPr/>
            <p:nvPr/>
          </p:nvSpPr>
          <p:spPr>
            <a:xfrm>
              <a:off x="5682440" y="6938789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9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25" name="Freeform 50">
              <a:extLst>
                <a:ext uri="{FF2B5EF4-FFF2-40B4-BE49-F238E27FC236}">
                  <a16:creationId xmlns:a16="http://schemas.microsoft.com/office/drawing/2014/main" id="{27E72553-1AE1-9ECC-F3B4-04F490DFF821}"/>
                </a:ext>
              </a:extLst>
            </p:cNvPr>
            <p:cNvSpPr/>
            <p:nvPr/>
          </p:nvSpPr>
          <p:spPr>
            <a:xfrm>
              <a:off x="7213308" y="6993565"/>
              <a:ext cx="1570908" cy="352941"/>
            </a:xfrm>
            <a:custGeom>
              <a:avLst/>
              <a:gdLst/>
              <a:ahLst/>
              <a:cxnLst/>
              <a:rect l="l" t="t" r="r" b="b"/>
              <a:pathLst>
                <a:path w="1570908" h="352941">
                  <a:moveTo>
                    <a:pt x="0" y="0"/>
                  </a:moveTo>
                  <a:lnTo>
                    <a:pt x="1570909" y="0"/>
                  </a:lnTo>
                  <a:lnTo>
                    <a:pt x="1570909" y="352941"/>
                  </a:lnTo>
                  <a:lnTo>
                    <a:pt x="0" y="352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/>
              <a:stretch>
                <a:fillRect t="-184399" b="-16069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27" name="Freeform 51">
              <a:extLst>
                <a:ext uri="{FF2B5EF4-FFF2-40B4-BE49-F238E27FC236}">
                  <a16:creationId xmlns:a16="http://schemas.microsoft.com/office/drawing/2014/main" id="{6D9C4768-72AD-4746-EC09-CAA57383CDD4}"/>
                </a:ext>
              </a:extLst>
            </p:cNvPr>
            <p:cNvSpPr/>
            <p:nvPr/>
          </p:nvSpPr>
          <p:spPr>
            <a:xfrm>
              <a:off x="9187055" y="6938789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1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28" name="Freeform 52">
              <a:extLst>
                <a:ext uri="{FF2B5EF4-FFF2-40B4-BE49-F238E27FC236}">
                  <a16:creationId xmlns:a16="http://schemas.microsoft.com/office/drawing/2014/main" id="{15AA4783-F094-B527-903C-4BEEFD482BC7}"/>
                </a:ext>
              </a:extLst>
            </p:cNvPr>
            <p:cNvSpPr/>
            <p:nvPr/>
          </p:nvSpPr>
          <p:spPr>
            <a:xfrm>
              <a:off x="10717923" y="6976242"/>
              <a:ext cx="945336" cy="387588"/>
            </a:xfrm>
            <a:custGeom>
              <a:avLst/>
              <a:gdLst/>
              <a:ahLst/>
              <a:cxnLst/>
              <a:rect l="l" t="t" r="r" b="b"/>
              <a:pathLst>
                <a:path w="945336" h="387588">
                  <a:moveTo>
                    <a:pt x="0" y="0"/>
                  </a:moveTo>
                  <a:lnTo>
                    <a:pt x="945336" y="0"/>
                  </a:lnTo>
                  <a:lnTo>
                    <a:pt x="945336" y="387587"/>
                  </a:lnTo>
                  <a:lnTo>
                    <a:pt x="0" y="3875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29" name="Freeform 53">
              <a:extLst>
                <a:ext uri="{FF2B5EF4-FFF2-40B4-BE49-F238E27FC236}">
                  <a16:creationId xmlns:a16="http://schemas.microsoft.com/office/drawing/2014/main" id="{0A1F524C-97CD-F961-563F-3BB779DDFF6B}"/>
                </a:ext>
              </a:extLst>
            </p:cNvPr>
            <p:cNvSpPr/>
            <p:nvPr/>
          </p:nvSpPr>
          <p:spPr>
            <a:xfrm>
              <a:off x="12066097" y="6938789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3"/>
              <a:stretch>
                <a:fillRect t="-31097" b="-31097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30" name="Freeform 54">
              <a:extLst>
                <a:ext uri="{FF2B5EF4-FFF2-40B4-BE49-F238E27FC236}">
                  <a16:creationId xmlns:a16="http://schemas.microsoft.com/office/drawing/2014/main" id="{43D6ABDE-0EE3-DB4C-1A59-CEADF70EA03B}"/>
                </a:ext>
              </a:extLst>
            </p:cNvPr>
            <p:cNvSpPr/>
            <p:nvPr/>
          </p:nvSpPr>
          <p:spPr>
            <a:xfrm>
              <a:off x="13596965" y="6962116"/>
              <a:ext cx="742570" cy="415839"/>
            </a:xfrm>
            <a:custGeom>
              <a:avLst/>
              <a:gdLst/>
              <a:ahLst/>
              <a:cxnLst/>
              <a:rect l="l" t="t" r="r" b="b"/>
              <a:pathLst>
                <a:path w="742570" h="415839">
                  <a:moveTo>
                    <a:pt x="0" y="0"/>
                  </a:moveTo>
                  <a:lnTo>
                    <a:pt x="742569" y="0"/>
                  </a:lnTo>
                  <a:lnTo>
                    <a:pt x="742569" y="415839"/>
                  </a:lnTo>
                  <a:lnTo>
                    <a:pt x="0" y="4158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4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31" name="Freeform 55">
              <a:extLst>
                <a:ext uri="{FF2B5EF4-FFF2-40B4-BE49-F238E27FC236}">
                  <a16:creationId xmlns:a16="http://schemas.microsoft.com/office/drawing/2014/main" id="{CDA679A0-E050-6169-AA13-AADF3A224803}"/>
                </a:ext>
              </a:extLst>
            </p:cNvPr>
            <p:cNvSpPr/>
            <p:nvPr/>
          </p:nvSpPr>
          <p:spPr>
            <a:xfrm>
              <a:off x="14742372" y="6870141"/>
              <a:ext cx="612572" cy="599789"/>
            </a:xfrm>
            <a:custGeom>
              <a:avLst/>
              <a:gdLst/>
              <a:ahLst/>
              <a:cxnLst/>
              <a:rect l="l" t="t" r="r" b="b"/>
              <a:pathLst>
                <a:path w="612572" h="599789">
                  <a:moveTo>
                    <a:pt x="0" y="0"/>
                  </a:moveTo>
                  <a:lnTo>
                    <a:pt x="612572" y="0"/>
                  </a:lnTo>
                  <a:lnTo>
                    <a:pt x="612572" y="599789"/>
                  </a:lnTo>
                  <a:lnTo>
                    <a:pt x="0" y="5997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5"/>
              <a:stretch>
                <a:fillRect l="-71733" t="-71951" r="-67079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32" name="Freeform 56">
              <a:extLst>
                <a:ext uri="{FF2B5EF4-FFF2-40B4-BE49-F238E27FC236}">
                  <a16:creationId xmlns:a16="http://schemas.microsoft.com/office/drawing/2014/main" id="{980821E5-964C-0580-AA68-115AAC29E077}"/>
                </a:ext>
              </a:extLst>
            </p:cNvPr>
            <p:cNvSpPr/>
            <p:nvPr/>
          </p:nvSpPr>
          <p:spPr>
            <a:xfrm>
              <a:off x="15757782" y="6870141"/>
              <a:ext cx="1462900" cy="599789"/>
            </a:xfrm>
            <a:custGeom>
              <a:avLst/>
              <a:gdLst/>
              <a:ahLst/>
              <a:cxnLst/>
              <a:rect l="l" t="t" r="r" b="b"/>
              <a:pathLst>
                <a:path w="1462900" h="599789">
                  <a:moveTo>
                    <a:pt x="0" y="0"/>
                  </a:moveTo>
                  <a:lnTo>
                    <a:pt x="1462901" y="0"/>
                  </a:lnTo>
                  <a:lnTo>
                    <a:pt x="1462901" y="599789"/>
                  </a:lnTo>
                  <a:lnTo>
                    <a:pt x="0" y="5997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6"/>
              <a:stretch>
                <a:fillRect t="-9146" b="-9146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33" name="Freeform 57">
              <a:extLst>
                <a:ext uri="{FF2B5EF4-FFF2-40B4-BE49-F238E27FC236}">
                  <a16:creationId xmlns:a16="http://schemas.microsoft.com/office/drawing/2014/main" id="{61ECBA8A-5FEF-CB48-0F21-43FE07CAC498}"/>
                </a:ext>
              </a:extLst>
            </p:cNvPr>
            <p:cNvSpPr/>
            <p:nvPr/>
          </p:nvSpPr>
          <p:spPr>
            <a:xfrm>
              <a:off x="17623521" y="7060926"/>
              <a:ext cx="1616440" cy="218219"/>
            </a:xfrm>
            <a:custGeom>
              <a:avLst/>
              <a:gdLst/>
              <a:ahLst/>
              <a:cxnLst/>
              <a:rect l="l" t="t" r="r" b="b"/>
              <a:pathLst>
                <a:path w="1616440" h="218219">
                  <a:moveTo>
                    <a:pt x="0" y="0"/>
                  </a:moveTo>
                  <a:lnTo>
                    <a:pt x="1616440" y="0"/>
                  </a:lnTo>
                  <a:lnTo>
                    <a:pt x="1616440" y="218219"/>
                  </a:lnTo>
                  <a:lnTo>
                    <a:pt x="0" y="218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34" name="Freeform 58">
              <a:extLst>
                <a:ext uri="{FF2B5EF4-FFF2-40B4-BE49-F238E27FC236}">
                  <a16:creationId xmlns:a16="http://schemas.microsoft.com/office/drawing/2014/main" id="{F2680F75-9022-E462-9706-51A16C2C5322}"/>
                </a:ext>
              </a:extLst>
            </p:cNvPr>
            <p:cNvSpPr/>
            <p:nvPr/>
          </p:nvSpPr>
          <p:spPr>
            <a:xfrm>
              <a:off x="19642799" y="6938789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8"/>
              <a:stretch>
                <a:fillRect t="-32317" b="-32317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35" name="Freeform 59">
              <a:extLst>
                <a:ext uri="{FF2B5EF4-FFF2-40B4-BE49-F238E27FC236}">
                  <a16:creationId xmlns:a16="http://schemas.microsoft.com/office/drawing/2014/main" id="{4F6F7383-6BBF-045C-22EF-7C56D72E4928}"/>
                </a:ext>
              </a:extLst>
            </p:cNvPr>
            <p:cNvSpPr/>
            <p:nvPr/>
          </p:nvSpPr>
          <p:spPr>
            <a:xfrm>
              <a:off x="21173667" y="6938789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9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36" name="Freeform 60">
              <a:extLst>
                <a:ext uri="{FF2B5EF4-FFF2-40B4-BE49-F238E27FC236}">
                  <a16:creationId xmlns:a16="http://schemas.microsoft.com/office/drawing/2014/main" id="{1A5B331A-A8B0-B569-C3DA-C083968CEE3B}"/>
                </a:ext>
              </a:extLst>
            </p:cNvPr>
            <p:cNvSpPr/>
            <p:nvPr/>
          </p:nvSpPr>
          <p:spPr>
            <a:xfrm>
              <a:off x="0" y="7916292"/>
              <a:ext cx="1330549" cy="545525"/>
            </a:xfrm>
            <a:custGeom>
              <a:avLst/>
              <a:gdLst/>
              <a:ahLst/>
              <a:cxnLst/>
              <a:rect l="l" t="t" r="r" b="b"/>
              <a:pathLst>
                <a:path w="1330549" h="545525">
                  <a:moveTo>
                    <a:pt x="0" y="0"/>
                  </a:moveTo>
                  <a:lnTo>
                    <a:pt x="1330549" y="0"/>
                  </a:lnTo>
                  <a:lnTo>
                    <a:pt x="1330549" y="545525"/>
                  </a:lnTo>
                  <a:lnTo>
                    <a:pt x="0" y="5455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0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37" name="Freeform 61">
              <a:extLst>
                <a:ext uri="{FF2B5EF4-FFF2-40B4-BE49-F238E27FC236}">
                  <a16:creationId xmlns:a16="http://schemas.microsoft.com/office/drawing/2014/main" id="{71F6BE35-E775-FC6E-04D3-36F797A196B0}"/>
                </a:ext>
              </a:extLst>
            </p:cNvPr>
            <p:cNvSpPr/>
            <p:nvPr/>
          </p:nvSpPr>
          <p:spPr>
            <a:xfrm>
              <a:off x="1588253" y="7957808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1"/>
              <a:stretch>
                <a:fillRect t="-72764" b="-7276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38" name="Freeform 62">
              <a:extLst>
                <a:ext uri="{FF2B5EF4-FFF2-40B4-BE49-F238E27FC236}">
                  <a16:creationId xmlns:a16="http://schemas.microsoft.com/office/drawing/2014/main" id="{D01E2B13-828C-569E-9A9D-852A787ECA17}"/>
                </a:ext>
              </a:extLst>
            </p:cNvPr>
            <p:cNvSpPr/>
            <p:nvPr/>
          </p:nvSpPr>
          <p:spPr>
            <a:xfrm>
              <a:off x="2973987" y="7939087"/>
              <a:ext cx="1219355" cy="499936"/>
            </a:xfrm>
            <a:custGeom>
              <a:avLst/>
              <a:gdLst/>
              <a:ahLst/>
              <a:cxnLst/>
              <a:rect l="l" t="t" r="r" b="b"/>
              <a:pathLst>
                <a:path w="1219355" h="499936">
                  <a:moveTo>
                    <a:pt x="0" y="0"/>
                  </a:moveTo>
                  <a:lnTo>
                    <a:pt x="1219355" y="0"/>
                  </a:lnTo>
                  <a:lnTo>
                    <a:pt x="1219355" y="499935"/>
                  </a:lnTo>
                  <a:lnTo>
                    <a:pt x="0" y="499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2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39" name="Freeform 63">
              <a:extLst>
                <a:ext uri="{FF2B5EF4-FFF2-40B4-BE49-F238E27FC236}">
                  <a16:creationId xmlns:a16="http://schemas.microsoft.com/office/drawing/2014/main" id="{03D0DE03-D8F3-91DA-8252-565FE3115A76}"/>
                </a:ext>
              </a:extLst>
            </p:cNvPr>
            <p:cNvSpPr/>
            <p:nvPr/>
          </p:nvSpPr>
          <p:spPr>
            <a:xfrm>
              <a:off x="4451046" y="7939087"/>
              <a:ext cx="1219355" cy="499936"/>
            </a:xfrm>
            <a:custGeom>
              <a:avLst/>
              <a:gdLst/>
              <a:ahLst/>
              <a:cxnLst/>
              <a:rect l="l" t="t" r="r" b="b"/>
              <a:pathLst>
                <a:path w="1219355" h="499936">
                  <a:moveTo>
                    <a:pt x="0" y="0"/>
                  </a:moveTo>
                  <a:lnTo>
                    <a:pt x="1219355" y="0"/>
                  </a:lnTo>
                  <a:lnTo>
                    <a:pt x="1219355" y="499935"/>
                  </a:lnTo>
                  <a:lnTo>
                    <a:pt x="0" y="499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3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40" name="Freeform 64">
              <a:extLst>
                <a:ext uri="{FF2B5EF4-FFF2-40B4-BE49-F238E27FC236}">
                  <a16:creationId xmlns:a16="http://schemas.microsoft.com/office/drawing/2014/main" id="{8FDCE03D-F3F0-CA6D-8489-FA973331B366}"/>
                </a:ext>
              </a:extLst>
            </p:cNvPr>
            <p:cNvSpPr/>
            <p:nvPr/>
          </p:nvSpPr>
          <p:spPr>
            <a:xfrm>
              <a:off x="5928105" y="7957808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4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41" name="Freeform 65">
              <a:extLst>
                <a:ext uri="{FF2B5EF4-FFF2-40B4-BE49-F238E27FC236}">
                  <a16:creationId xmlns:a16="http://schemas.microsoft.com/office/drawing/2014/main" id="{B04D024A-87E7-3366-C738-05E7DFCADFAE}"/>
                </a:ext>
              </a:extLst>
            </p:cNvPr>
            <p:cNvSpPr/>
            <p:nvPr/>
          </p:nvSpPr>
          <p:spPr>
            <a:xfrm>
              <a:off x="7313839" y="8025153"/>
              <a:ext cx="1074765" cy="327803"/>
            </a:xfrm>
            <a:custGeom>
              <a:avLst/>
              <a:gdLst/>
              <a:ahLst/>
              <a:cxnLst/>
              <a:rect l="l" t="t" r="r" b="b"/>
              <a:pathLst>
                <a:path w="1074765" h="327803">
                  <a:moveTo>
                    <a:pt x="0" y="0"/>
                  </a:moveTo>
                  <a:lnTo>
                    <a:pt x="1074765" y="0"/>
                  </a:lnTo>
                  <a:lnTo>
                    <a:pt x="1074765" y="327803"/>
                  </a:lnTo>
                  <a:lnTo>
                    <a:pt x="0" y="3278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5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42" name="Freeform 66">
              <a:extLst>
                <a:ext uri="{FF2B5EF4-FFF2-40B4-BE49-F238E27FC236}">
                  <a16:creationId xmlns:a16="http://schemas.microsoft.com/office/drawing/2014/main" id="{DC163257-182F-284C-47DB-C7B3B37A7661}"/>
                </a:ext>
              </a:extLst>
            </p:cNvPr>
            <p:cNvSpPr/>
            <p:nvPr/>
          </p:nvSpPr>
          <p:spPr>
            <a:xfrm>
              <a:off x="10032042" y="8045455"/>
              <a:ext cx="1083770" cy="287199"/>
            </a:xfrm>
            <a:custGeom>
              <a:avLst/>
              <a:gdLst/>
              <a:ahLst/>
              <a:cxnLst/>
              <a:rect l="l" t="t" r="r" b="b"/>
              <a:pathLst>
                <a:path w="1083770" h="287199">
                  <a:moveTo>
                    <a:pt x="0" y="0"/>
                  </a:moveTo>
                  <a:lnTo>
                    <a:pt x="1083770" y="0"/>
                  </a:lnTo>
                  <a:lnTo>
                    <a:pt x="1083770" y="287199"/>
                  </a:lnTo>
                  <a:lnTo>
                    <a:pt x="0" y="2871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6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43" name="Freeform 67">
              <a:extLst>
                <a:ext uri="{FF2B5EF4-FFF2-40B4-BE49-F238E27FC236}">
                  <a16:creationId xmlns:a16="http://schemas.microsoft.com/office/drawing/2014/main" id="{6315D1EB-CB18-FEAB-6CA9-4CB2AD75F4CB}"/>
                </a:ext>
              </a:extLst>
            </p:cNvPr>
            <p:cNvSpPr/>
            <p:nvPr/>
          </p:nvSpPr>
          <p:spPr>
            <a:xfrm>
              <a:off x="11373516" y="7927430"/>
              <a:ext cx="1276220" cy="523250"/>
            </a:xfrm>
            <a:custGeom>
              <a:avLst/>
              <a:gdLst/>
              <a:ahLst/>
              <a:cxnLst/>
              <a:rect l="l" t="t" r="r" b="b"/>
              <a:pathLst>
                <a:path w="1276220" h="523250">
                  <a:moveTo>
                    <a:pt x="0" y="0"/>
                  </a:moveTo>
                  <a:lnTo>
                    <a:pt x="1276220" y="0"/>
                  </a:lnTo>
                  <a:lnTo>
                    <a:pt x="1276220" y="523250"/>
                  </a:lnTo>
                  <a:lnTo>
                    <a:pt x="0" y="523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7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44" name="Freeform 68">
              <a:extLst>
                <a:ext uri="{FF2B5EF4-FFF2-40B4-BE49-F238E27FC236}">
                  <a16:creationId xmlns:a16="http://schemas.microsoft.com/office/drawing/2014/main" id="{AAC3A6C0-D208-07C0-9AEB-9B214EAF6020}"/>
                </a:ext>
              </a:extLst>
            </p:cNvPr>
            <p:cNvSpPr/>
            <p:nvPr/>
          </p:nvSpPr>
          <p:spPr>
            <a:xfrm>
              <a:off x="12907440" y="7903705"/>
              <a:ext cx="1391950" cy="570699"/>
            </a:xfrm>
            <a:custGeom>
              <a:avLst/>
              <a:gdLst/>
              <a:ahLst/>
              <a:cxnLst/>
              <a:rect l="l" t="t" r="r" b="b"/>
              <a:pathLst>
                <a:path w="1391950" h="570699">
                  <a:moveTo>
                    <a:pt x="0" y="0"/>
                  </a:moveTo>
                  <a:lnTo>
                    <a:pt x="1391949" y="0"/>
                  </a:lnTo>
                  <a:lnTo>
                    <a:pt x="1391949" y="570699"/>
                  </a:lnTo>
                  <a:lnTo>
                    <a:pt x="0" y="5706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8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45" name="Freeform 69">
              <a:extLst>
                <a:ext uri="{FF2B5EF4-FFF2-40B4-BE49-F238E27FC236}">
                  <a16:creationId xmlns:a16="http://schemas.microsoft.com/office/drawing/2014/main" id="{65BF8B79-4AC7-5E09-70AF-8E9D66AF840A}"/>
                </a:ext>
              </a:extLst>
            </p:cNvPr>
            <p:cNvSpPr/>
            <p:nvPr/>
          </p:nvSpPr>
          <p:spPr>
            <a:xfrm>
              <a:off x="14557093" y="7957808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1" y="0"/>
                  </a:lnTo>
                  <a:lnTo>
                    <a:pt x="1128031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9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46" name="Freeform 70">
              <a:extLst>
                <a:ext uri="{FF2B5EF4-FFF2-40B4-BE49-F238E27FC236}">
                  <a16:creationId xmlns:a16="http://schemas.microsoft.com/office/drawing/2014/main" id="{9FFAB1D2-49E2-BDEF-2FD8-C12C824A9072}"/>
                </a:ext>
              </a:extLst>
            </p:cNvPr>
            <p:cNvSpPr/>
            <p:nvPr/>
          </p:nvSpPr>
          <p:spPr>
            <a:xfrm>
              <a:off x="15942828" y="7944240"/>
              <a:ext cx="1194217" cy="489629"/>
            </a:xfrm>
            <a:custGeom>
              <a:avLst/>
              <a:gdLst/>
              <a:ahLst/>
              <a:cxnLst/>
              <a:rect l="l" t="t" r="r" b="b"/>
              <a:pathLst>
                <a:path w="1194217" h="489629">
                  <a:moveTo>
                    <a:pt x="0" y="0"/>
                  </a:moveTo>
                  <a:lnTo>
                    <a:pt x="1194217" y="0"/>
                  </a:lnTo>
                  <a:lnTo>
                    <a:pt x="1194217" y="489629"/>
                  </a:lnTo>
                  <a:lnTo>
                    <a:pt x="0" y="4896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0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47" name="Freeform 71">
              <a:extLst>
                <a:ext uri="{FF2B5EF4-FFF2-40B4-BE49-F238E27FC236}">
                  <a16:creationId xmlns:a16="http://schemas.microsoft.com/office/drawing/2014/main" id="{17325D01-DCAC-992A-03CD-99F5BAFE69A9}"/>
                </a:ext>
              </a:extLst>
            </p:cNvPr>
            <p:cNvSpPr/>
            <p:nvPr/>
          </p:nvSpPr>
          <p:spPr>
            <a:xfrm>
              <a:off x="18787931" y="7959537"/>
              <a:ext cx="850064" cy="459035"/>
            </a:xfrm>
            <a:custGeom>
              <a:avLst/>
              <a:gdLst/>
              <a:ahLst/>
              <a:cxnLst/>
              <a:rect l="l" t="t" r="r" b="b"/>
              <a:pathLst>
                <a:path w="850064" h="459035">
                  <a:moveTo>
                    <a:pt x="0" y="0"/>
                  </a:moveTo>
                  <a:lnTo>
                    <a:pt x="850065" y="0"/>
                  </a:lnTo>
                  <a:lnTo>
                    <a:pt x="850065" y="459035"/>
                  </a:lnTo>
                  <a:lnTo>
                    <a:pt x="0" y="459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1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48" name="Freeform 72">
              <a:extLst>
                <a:ext uri="{FF2B5EF4-FFF2-40B4-BE49-F238E27FC236}">
                  <a16:creationId xmlns:a16="http://schemas.microsoft.com/office/drawing/2014/main" id="{FA8EE650-4C7F-FB4F-6285-C566F9BBBDB6}"/>
                </a:ext>
              </a:extLst>
            </p:cNvPr>
            <p:cNvSpPr/>
            <p:nvPr/>
          </p:nvSpPr>
          <p:spPr>
            <a:xfrm>
              <a:off x="19895700" y="7957808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2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49" name="Freeform 73">
              <a:extLst>
                <a:ext uri="{FF2B5EF4-FFF2-40B4-BE49-F238E27FC236}">
                  <a16:creationId xmlns:a16="http://schemas.microsoft.com/office/drawing/2014/main" id="{798C6A5D-0400-6663-4352-F382BE8B9C6C}"/>
                </a:ext>
              </a:extLst>
            </p:cNvPr>
            <p:cNvSpPr/>
            <p:nvPr/>
          </p:nvSpPr>
          <p:spPr>
            <a:xfrm>
              <a:off x="21281434" y="7751373"/>
              <a:ext cx="1020263" cy="875363"/>
            </a:xfrm>
            <a:custGeom>
              <a:avLst/>
              <a:gdLst/>
              <a:ahLst/>
              <a:cxnLst/>
              <a:rect l="l" t="t" r="r" b="b"/>
              <a:pathLst>
                <a:path w="1020263" h="875363">
                  <a:moveTo>
                    <a:pt x="0" y="0"/>
                  </a:moveTo>
                  <a:lnTo>
                    <a:pt x="1020263" y="0"/>
                  </a:lnTo>
                  <a:lnTo>
                    <a:pt x="1020263" y="875363"/>
                  </a:lnTo>
                  <a:lnTo>
                    <a:pt x="0" y="8753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3"/>
              <a:stretch>
                <a:fillRect t="-4675" b="-11877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50" name="Freeform 74">
              <a:extLst>
                <a:ext uri="{FF2B5EF4-FFF2-40B4-BE49-F238E27FC236}">
                  <a16:creationId xmlns:a16="http://schemas.microsoft.com/office/drawing/2014/main" id="{791C4058-3B64-22B5-9180-013B058F6F24}"/>
                </a:ext>
              </a:extLst>
            </p:cNvPr>
            <p:cNvSpPr/>
            <p:nvPr/>
          </p:nvSpPr>
          <p:spPr>
            <a:xfrm>
              <a:off x="8646308" y="7957808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4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51" name="Freeform 75">
              <a:extLst>
                <a:ext uri="{FF2B5EF4-FFF2-40B4-BE49-F238E27FC236}">
                  <a16:creationId xmlns:a16="http://schemas.microsoft.com/office/drawing/2014/main" id="{AEBA7451-C634-5991-0A27-A1C2AB125B4A}"/>
                </a:ext>
              </a:extLst>
            </p:cNvPr>
            <p:cNvSpPr/>
            <p:nvPr/>
          </p:nvSpPr>
          <p:spPr>
            <a:xfrm>
              <a:off x="0" y="1048083"/>
              <a:ext cx="1242058" cy="339791"/>
            </a:xfrm>
            <a:custGeom>
              <a:avLst/>
              <a:gdLst/>
              <a:ahLst/>
              <a:cxnLst/>
              <a:rect l="l" t="t" r="r" b="b"/>
              <a:pathLst>
                <a:path w="1242058" h="339791">
                  <a:moveTo>
                    <a:pt x="0" y="0"/>
                  </a:moveTo>
                  <a:lnTo>
                    <a:pt x="1242058" y="0"/>
                  </a:lnTo>
                  <a:lnTo>
                    <a:pt x="1242058" y="339791"/>
                  </a:lnTo>
                  <a:lnTo>
                    <a:pt x="0" y="339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5"/>
              <a:stretch>
                <a:fillRect l="-1156" t="-3884" b="-388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52" name="Freeform 76">
              <a:extLst>
                <a:ext uri="{FF2B5EF4-FFF2-40B4-BE49-F238E27FC236}">
                  <a16:creationId xmlns:a16="http://schemas.microsoft.com/office/drawing/2014/main" id="{BC42721F-A313-061D-B261-A7997B567547}"/>
                </a:ext>
              </a:extLst>
            </p:cNvPr>
            <p:cNvSpPr/>
            <p:nvPr/>
          </p:nvSpPr>
          <p:spPr>
            <a:xfrm>
              <a:off x="0" y="121210"/>
              <a:ext cx="876945" cy="359547"/>
            </a:xfrm>
            <a:custGeom>
              <a:avLst/>
              <a:gdLst/>
              <a:ahLst/>
              <a:cxnLst/>
              <a:rect l="l" t="t" r="r" b="b"/>
              <a:pathLst>
                <a:path w="876945" h="359547">
                  <a:moveTo>
                    <a:pt x="0" y="0"/>
                  </a:moveTo>
                  <a:lnTo>
                    <a:pt x="876945" y="0"/>
                  </a:lnTo>
                  <a:lnTo>
                    <a:pt x="876945" y="359547"/>
                  </a:lnTo>
                  <a:lnTo>
                    <a:pt x="0" y="3595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6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53" name="Freeform 77">
              <a:extLst>
                <a:ext uri="{FF2B5EF4-FFF2-40B4-BE49-F238E27FC236}">
                  <a16:creationId xmlns:a16="http://schemas.microsoft.com/office/drawing/2014/main" id="{B3B381CD-3EE4-BEA8-739F-0C404963A5B0}"/>
                </a:ext>
              </a:extLst>
            </p:cNvPr>
            <p:cNvSpPr/>
            <p:nvPr/>
          </p:nvSpPr>
          <p:spPr>
            <a:xfrm>
              <a:off x="5413820" y="216044"/>
              <a:ext cx="1027806" cy="169880"/>
            </a:xfrm>
            <a:custGeom>
              <a:avLst/>
              <a:gdLst/>
              <a:ahLst/>
              <a:cxnLst/>
              <a:rect l="l" t="t" r="r" b="b"/>
              <a:pathLst>
                <a:path w="1027806" h="169880">
                  <a:moveTo>
                    <a:pt x="0" y="0"/>
                  </a:moveTo>
                  <a:lnTo>
                    <a:pt x="1027805" y="0"/>
                  </a:lnTo>
                  <a:lnTo>
                    <a:pt x="1027805" y="169879"/>
                  </a:lnTo>
                  <a:lnTo>
                    <a:pt x="0" y="1698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7"/>
              <a:stretch>
                <a:fillRect t="-7476" b="-7476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54" name="Freeform 78">
              <a:extLst>
                <a:ext uri="{FF2B5EF4-FFF2-40B4-BE49-F238E27FC236}">
                  <a16:creationId xmlns:a16="http://schemas.microsoft.com/office/drawing/2014/main" id="{9BD500E2-FB68-E9B7-3E55-3A3068C9BFEE}"/>
                </a:ext>
              </a:extLst>
            </p:cNvPr>
            <p:cNvSpPr/>
            <p:nvPr/>
          </p:nvSpPr>
          <p:spPr>
            <a:xfrm>
              <a:off x="6856164" y="0"/>
              <a:ext cx="966975" cy="601967"/>
            </a:xfrm>
            <a:custGeom>
              <a:avLst/>
              <a:gdLst/>
              <a:ahLst/>
              <a:cxnLst/>
              <a:rect l="l" t="t" r="r" b="b"/>
              <a:pathLst>
                <a:path w="966975" h="601967">
                  <a:moveTo>
                    <a:pt x="0" y="0"/>
                  </a:moveTo>
                  <a:lnTo>
                    <a:pt x="966975" y="0"/>
                  </a:lnTo>
                  <a:lnTo>
                    <a:pt x="966975" y="601967"/>
                  </a:lnTo>
                  <a:lnTo>
                    <a:pt x="0" y="601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8"/>
              <a:stretch>
                <a:fillRect l="-47498" t="-49138" r="-35184" b="-57879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55" name="Freeform 79">
              <a:extLst>
                <a:ext uri="{FF2B5EF4-FFF2-40B4-BE49-F238E27FC236}">
                  <a16:creationId xmlns:a16="http://schemas.microsoft.com/office/drawing/2014/main" id="{E85CA97B-726C-21FB-5593-E4556D04566B}"/>
                </a:ext>
              </a:extLst>
            </p:cNvPr>
            <p:cNvSpPr/>
            <p:nvPr/>
          </p:nvSpPr>
          <p:spPr>
            <a:xfrm>
              <a:off x="9356714" y="59684"/>
              <a:ext cx="1025604" cy="482599"/>
            </a:xfrm>
            <a:custGeom>
              <a:avLst/>
              <a:gdLst/>
              <a:ahLst/>
              <a:cxnLst/>
              <a:rect l="l" t="t" r="r" b="b"/>
              <a:pathLst>
                <a:path w="1025604" h="482599">
                  <a:moveTo>
                    <a:pt x="0" y="0"/>
                  </a:moveTo>
                  <a:lnTo>
                    <a:pt x="1025604" y="0"/>
                  </a:lnTo>
                  <a:lnTo>
                    <a:pt x="1025604" y="482599"/>
                  </a:lnTo>
                  <a:lnTo>
                    <a:pt x="0" y="4825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9"/>
              <a:stretch>
                <a:fillRect l="-7354" t="-71951" r="-7414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56" name="Freeform 80">
              <a:extLst>
                <a:ext uri="{FF2B5EF4-FFF2-40B4-BE49-F238E27FC236}">
                  <a16:creationId xmlns:a16="http://schemas.microsoft.com/office/drawing/2014/main" id="{E34089D9-EE77-22DC-51EE-A3FA9587FAB6}"/>
                </a:ext>
              </a:extLst>
            </p:cNvPr>
            <p:cNvSpPr/>
            <p:nvPr/>
          </p:nvSpPr>
          <p:spPr>
            <a:xfrm>
              <a:off x="10796857" y="69737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0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57" name="Freeform 81">
              <a:extLst>
                <a:ext uri="{FF2B5EF4-FFF2-40B4-BE49-F238E27FC236}">
                  <a16:creationId xmlns:a16="http://schemas.microsoft.com/office/drawing/2014/main" id="{CF4FBED7-6652-F04B-1A71-C7BA835FB863}"/>
                </a:ext>
              </a:extLst>
            </p:cNvPr>
            <p:cNvSpPr/>
            <p:nvPr/>
          </p:nvSpPr>
          <p:spPr>
            <a:xfrm>
              <a:off x="12339426" y="59684"/>
              <a:ext cx="1023931" cy="482599"/>
            </a:xfrm>
            <a:custGeom>
              <a:avLst/>
              <a:gdLst/>
              <a:ahLst/>
              <a:cxnLst/>
              <a:rect l="l" t="t" r="r" b="b"/>
              <a:pathLst>
                <a:path w="1023931" h="482599">
                  <a:moveTo>
                    <a:pt x="0" y="0"/>
                  </a:moveTo>
                  <a:lnTo>
                    <a:pt x="1023931" y="0"/>
                  </a:lnTo>
                  <a:lnTo>
                    <a:pt x="1023931" y="482599"/>
                  </a:lnTo>
                  <a:lnTo>
                    <a:pt x="0" y="4825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1"/>
              <a:stretch>
                <a:fillRect l="-7804" t="-73878" r="-10229" b="-76556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58" name="Freeform 82">
              <a:extLst>
                <a:ext uri="{FF2B5EF4-FFF2-40B4-BE49-F238E27FC236}">
                  <a16:creationId xmlns:a16="http://schemas.microsoft.com/office/drawing/2014/main" id="{7713328F-FDD6-C546-880B-392BC2F3480D}"/>
                </a:ext>
              </a:extLst>
            </p:cNvPr>
            <p:cNvSpPr/>
            <p:nvPr/>
          </p:nvSpPr>
          <p:spPr>
            <a:xfrm>
              <a:off x="15066915" y="37438"/>
              <a:ext cx="518444" cy="527091"/>
            </a:xfrm>
            <a:custGeom>
              <a:avLst/>
              <a:gdLst/>
              <a:ahLst/>
              <a:cxnLst/>
              <a:rect l="l" t="t" r="r" b="b"/>
              <a:pathLst>
                <a:path w="518444" h="527091">
                  <a:moveTo>
                    <a:pt x="0" y="0"/>
                  </a:moveTo>
                  <a:lnTo>
                    <a:pt x="518444" y="0"/>
                  </a:lnTo>
                  <a:lnTo>
                    <a:pt x="518444" y="527091"/>
                  </a:lnTo>
                  <a:lnTo>
                    <a:pt x="0" y="527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2"/>
              <a:stretch>
                <a:fillRect l="-932" t="-194" r="-932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59" name="Freeform 83">
              <a:extLst>
                <a:ext uri="{FF2B5EF4-FFF2-40B4-BE49-F238E27FC236}">
                  <a16:creationId xmlns:a16="http://schemas.microsoft.com/office/drawing/2014/main" id="{3BF953D0-209E-BC7F-454B-E89C18244AB3}"/>
                </a:ext>
              </a:extLst>
            </p:cNvPr>
            <p:cNvSpPr/>
            <p:nvPr/>
          </p:nvSpPr>
          <p:spPr>
            <a:xfrm>
              <a:off x="17897881" y="51850"/>
              <a:ext cx="1819900" cy="498267"/>
            </a:xfrm>
            <a:custGeom>
              <a:avLst/>
              <a:gdLst/>
              <a:ahLst/>
              <a:cxnLst/>
              <a:rect l="l" t="t" r="r" b="b"/>
              <a:pathLst>
                <a:path w="1819900" h="498267">
                  <a:moveTo>
                    <a:pt x="0" y="0"/>
                  </a:moveTo>
                  <a:lnTo>
                    <a:pt x="1819900" y="0"/>
                  </a:lnTo>
                  <a:lnTo>
                    <a:pt x="1819900" y="498267"/>
                  </a:lnTo>
                  <a:lnTo>
                    <a:pt x="0" y="498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3"/>
              <a:stretch>
                <a:fillRect t="-138" b="-138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60" name="Freeform 84">
              <a:extLst>
                <a:ext uri="{FF2B5EF4-FFF2-40B4-BE49-F238E27FC236}">
                  <a16:creationId xmlns:a16="http://schemas.microsoft.com/office/drawing/2014/main" id="{69874666-F455-2438-FE36-12A6E907406A}"/>
                </a:ext>
              </a:extLst>
            </p:cNvPr>
            <p:cNvSpPr/>
            <p:nvPr/>
          </p:nvSpPr>
          <p:spPr>
            <a:xfrm>
              <a:off x="1291483" y="151538"/>
              <a:ext cx="1149581" cy="298891"/>
            </a:xfrm>
            <a:custGeom>
              <a:avLst/>
              <a:gdLst/>
              <a:ahLst/>
              <a:cxnLst/>
              <a:rect l="l" t="t" r="r" b="b"/>
              <a:pathLst>
                <a:path w="1149581" h="298891">
                  <a:moveTo>
                    <a:pt x="0" y="0"/>
                  </a:moveTo>
                  <a:lnTo>
                    <a:pt x="1149581" y="0"/>
                  </a:lnTo>
                  <a:lnTo>
                    <a:pt x="1149581" y="298891"/>
                  </a:lnTo>
                  <a:lnTo>
                    <a:pt x="0" y="298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4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61" name="Freeform 85">
              <a:extLst>
                <a:ext uri="{FF2B5EF4-FFF2-40B4-BE49-F238E27FC236}">
                  <a16:creationId xmlns:a16="http://schemas.microsoft.com/office/drawing/2014/main" id="{AD04A4A9-3BF8-FC8B-C4FE-F0DBCBD0A8C0}"/>
                </a:ext>
              </a:extLst>
            </p:cNvPr>
            <p:cNvSpPr/>
            <p:nvPr/>
          </p:nvSpPr>
          <p:spPr>
            <a:xfrm>
              <a:off x="3776878" y="194757"/>
              <a:ext cx="1222403" cy="212453"/>
            </a:xfrm>
            <a:custGeom>
              <a:avLst/>
              <a:gdLst/>
              <a:ahLst/>
              <a:cxnLst/>
              <a:rect l="l" t="t" r="r" b="b"/>
              <a:pathLst>
                <a:path w="1222403" h="212453">
                  <a:moveTo>
                    <a:pt x="0" y="0"/>
                  </a:moveTo>
                  <a:lnTo>
                    <a:pt x="1222403" y="0"/>
                  </a:lnTo>
                  <a:lnTo>
                    <a:pt x="1222403" y="212453"/>
                  </a:lnTo>
                  <a:lnTo>
                    <a:pt x="0" y="212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5"/>
              <a:stretch>
                <a:fillRect t="-3834" b="-383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62" name="Freeform 86">
              <a:extLst>
                <a:ext uri="{FF2B5EF4-FFF2-40B4-BE49-F238E27FC236}">
                  <a16:creationId xmlns:a16="http://schemas.microsoft.com/office/drawing/2014/main" id="{076C2C11-1EDB-13D4-C1E2-902824FFD54F}"/>
                </a:ext>
              </a:extLst>
            </p:cNvPr>
            <p:cNvSpPr/>
            <p:nvPr/>
          </p:nvSpPr>
          <p:spPr>
            <a:xfrm>
              <a:off x="8237677" y="78561"/>
              <a:ext cx="704498" cy="444846"/>
            </a:xfrm>
            <a:custGeom>
              <a:avLst/>
              <a:gdLst/>
              <a:ahLst/>
              <a:cxnLst/>
              <a:rect l="l" t="t" r="r" b="b"/>
              <a:pathLst>
                <a:path w="704498" h="444846">
                  <a:moveTo>
                    <a:pt x="0" y="0"/>
                  </a:moveTo>
                  <a:lnTo>
                    <a:pt x="704499" y="0"/>
                  </a:lnTo>
                  <a:lnTo>
                    <a:pt x="704499" y="444846"/>
                  </a:lnTo>
                  <a:lnTo>
                    <a:pt x="0" y="444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6"/>
              <a:stretch>
                <a:fillRect l="-26989" t="-30663" r="-32437" b="-3629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63" name="Freeform 87">
              <a:extLst>
                <a:ext uri="{FF2B5EF4-FFF2-40B4-BE49-F238E27FC236}">
                  <a16:creationId xmlns:a16="http://schemas.microsoft.com/office/drawing/2014/main" id="{7D25946F-8439-2BC1-05C9-1C24865D3016}"/>
                </a:ext>
              </a:extLst>
            </p:cNvPr>
            <p:cNvSpPr/>
            <p:nvPr/>
          </p:nvSpPr>
          <p:spPr>
            <a:xfrm>
              <a:off x="15999897" y="65847"/>
              <a:ext cx="1483446" cy="470273"/>
            </a:xfrm>
            <a:custGeom>
              <a:avLst/>
              <a:gdLst/>
              <a:ahLst/>
              <a:cxnLst/>
              <a:rect l="l" t="t" r="r" b="b"/>
              <a:pathLst>
                <a:path w="1483446" h="470273">
                  <a:moveTo>
                    <a:pt x="0" y="0"/>
                  </a:moveTo>
                  <a:lnTo>
                    <a:pt x="1483446" y="0"/>
                  </a:lnTo>
                  <a:lnTo>
                    <a:pt x="1483446" y="470273"/>
                  </a:lnTo>
                  <a:lnTo>
                    <a:pt x="0" y="47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7"/>
              <a:stretch>
                <a:fillRect t="-111700" r="-1602" b="-108799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64" name="Freeform 88">
              <a:extLst>
                <a:ext uri="{FF2B5EF4-FFF2-40B4-BE49-F238E27FC236}">
                  <a16:creationId xmlns:a16="http://schemas.microsoft.com/office/drawing/2014/main" id="{68B50AA2-6C4C-6EC7-C840-C56E276CAAC3}"/>
                </a:ext>
              </a:extLst>
            </p:cNvPr>
            <p:cNvSpPr/>
            <p:nvPr/>
          </p:nvSpPr>
          <p:spPr>
            <a:xfrm>
              <a:off x="2611515" y="2801281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2"/>
                  </a:lnTo>
                  <a:lnTo>
                    <a:pt x="0" y="462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8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65" name="Freeform 89">
              <a:extLst>
                <a:ext uri="{FF2B5EF4-FFF2-40B4-BE49-F238E27FC236}">
                  <a16:creationId xmlns:a16="http://schemas.microsoft.com/office/drawing/2014/main" id="{5844FE32-44A1-E737-F342-B79EF6781A76}"/>
                </a:ext>
              </a:extLst>
            </p:cNvPr>
            <p:cNvSpPr/>
            <p:nvPr/>
          </p:nvSpPr>
          <p:spPr>
            <a:xfrm>
              <a:off x="4130475" y="2801281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1" y="0"/>
                  </a:lnTo>
                  <a:lnTo>
                    <a:pt x="1128031" y="462492"/>
                  </a:lnTo>
                  <a:lnTo>
                    <a:pt x="0" y="462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9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66" name="Freeform 90">
              <a:extLst>
                <a:ext uri="{FF2B5EF4-FFF2-40B4-BE49-F238E27FC236}">
                  <a16:creationId xmlns:a16="http://schemas.microsoft.com/office/drawing/2014/main" id="{C42E5650-BAF6-1C1E-7C02-000D0602AA6D}"/>
                </a:ext>
              </a:extLst>
            </p:cNvPr>
            <p:cNvSpPr/>
            <p:nvPr/>
          </p:nvSpPr>
          <p:spPr>
            <a:xfrm>
              <a:off x="5649436" y="2801281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2"/>
                  </a:lnTo>
                  <a:lnTo>
                    <a:pt x="0" y="462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0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67" name="Freeform 91">
              <a:extLst>
                <a:ext uri="{FF2B5EF4-FFF2-40B4-BE49-F238E27FC236}">
                  <a16:creationId xmlns:a16="http://schemas.microsoft.com/office/drawing/2014/main" id="{AED3B44E-2CE9-C17B-C838-0C14243F11B7}"/>
                </a:ext>
              </a:extLst>
            </p:cNvPr>
            <p:cNvSpPr/>
            <p:nvPr/>
          </p:nvSpPr>
          <p:spPr>
            <a:xfrm>
              <a:off x="8333061" y="2801281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1" y="0"/>
                  </a:lnTo>
                  <a:lnTo>
                    <a:pt x="1128031" y="462492"/>
                  </a:lnTo>
                  <a:lnTo>
                    <a:pt x="0" y="462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1"/>
              <a:stretch>
                <a:fillRect t="-72173" b="-72173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68" name="Freeform 92">
              <a:extLst>
                <a:ext uri="{FF2B5EF4-FFF2-40B4-BE49-F238E27FC236}">
                  <a16:creationId xmlns:a16="http://schemas.microsoft.com/office/drawing/2014/main" id="{A5833572-90C5-5D5F-07AE-2C28B6D15DC1}"/>
                </a:ext>
              </a:extLst>
            </p:cNvPr>
            <p:cNvSpPr/>
            <p:nvPr/>
          </p:nvSpPr>
          <p:spPr>
            <a:xfrm>
              <a:off x="9852022" y="2768589"/>
              <a:ext cx="656561" cy="527875"/>
            </a:xfrm>
            <a:custGeom>
              <a:avLst/>
              <a:gdLst/>
              <a:ahLst/>
              <a:cxnLst/>
              <a:rect l="l" t="t" r="r" b="b"/>
              <a:pathLst>
                <a:path w="656561" h="527875">
                  <a:moveTo>
                    <a:pt x="0" y="0"/>
                  </a:moveTo>
                  <a:lnTo>
                    <a:pt x="656561" y="0"/>
                  </a:lnTo>
                  <a:lnTo>
                    <a:pt x="656561" y="527875"/>
                  </a:lnTo>
                  <a:lnTo>
                    <a:pt x="0" y="527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2"/>
              <a:stretch>
                <a:fillRect t="-12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69" name="Freeform 93">
              <a:extLst>
                <a:ext uri="{FF2B5EF4-FFF2-40B4-BE49-F238E27FC236}">
                  <a16:creationId xmlns:a16="http://schemas.microsoft.com/office/drawing/2014/main" id="{BB6F29A9-46A8-FC18-AEE7-71A54C5CDB60}"/>
                </a:ext>
              </a:extLst>
            </p:cNvPr>
            <p:cNvSpPr/>
            <p:nvPr/>
          </p:nvSpPr>
          <p:spPr>
            <a:xfrm>
              <a:off x="10899513" y="2801281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2"/>
                  </a:lnTo>
                  <a:lnTo>
                    <a:pt x="0" y="462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3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70" name="Freeform 94">
              <a:extLst>
                <a:ext uri="{FF2B5EF4-FFF2-40B4-BE49-F238E27FC236}">
                  <a16:creationId xmlns:a16="http://schemas.microsoft.com/office/drawing/2014/main" id="{2F015A95-7ECA-9DD8-4A99-46AB71AB90CE}"/>
                </a:ext>
              </a:extLst>
            </p:cNvPr>
            <p:cNvSpPr/>
            <p:nvPr/>
          </p:nvSpPr>
          <p:spPr>
            <a:xfrm>
              <a:off x="12418474" y="2801281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2"/>
                  </a:lnTo>
                  <a:lnTo>
                    <a:pt x="0" y="462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4"/>
              <a:stretch>
                <a:fillRect t="-65521" b="-6552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71" name="Freeform 95">
              <a:extLst>
                <a:ext uri="{FF2B5EF4-FFF2-40B4-BE49-F238E27FC236}">
                  <a16:creationId xmlns:a16="http://schemas.microsoft.com/office/drawing/2014/main" id="{4E826447-5B5B-DDC4-F7E5-C9D4D74FF979}"/>
                </a:ext>
              </a:extLst>
            </p:cNvPr>
            <p:cNvSpPr/>
            <p:nvPr/>
          </p:nvSpPr>
          <p:spPr>
            <a:xfrm>
              <a:off x="13937434" y="2801281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2"/>
                  </a:lnTo>
                  <a:lnTo>
                    <a:pt x="0" y="462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5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72" name="Freeform 96">
              <a:extLst>
                <a:ext uri="{FF2B5EF4-FFF2-40B4-BE49-F238E27FC236}">
                  <a16:creationId xmlns:a16="http://schemas.microsoft.com/office/drawing/2014/main" id="{BB38B8DD-1C49-CF2A-4545-B03B31A909ED}"/>
                </a:ext>
              </a:extLst>
            </p:cNvPr>
            <p:cNvSpPr/>
            <p:nvPr/>
          </p:nvSpPr>
          <p:spPr>
            <a:xfrm>
              <a:off x="18689217" y="2801281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2"/>
                  </a:lnTo>
                  <a:lnTo>
                    <a:pt x="0" y="462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6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73" name="Freeform 97">
              <a:extLst>
                <a:ext uri="{FF2B5EF4-FFF2-40B4-BE49-F238E27FC236}">
                  <a16:creationId xmlns:a16="http://schemas.microsoft.com/office/drawing/2014/main" id="{3FEF0623-BF53-6AD2-FD4D-5048899CF6DF}"/>
                </a:ext>
              </a:extLst>
            </p:cNvPr>
            <p:cNvSpPr/>
            <p:nvPr/>
          </p:nvSpPr>
          <p:spPr>
            <a:xfrm>
              <a:off x="17170257" y="2801281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2"/>
                  </a:lnTo>
                  <a:lnTo>
                    <a:pt x="0" y="462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7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74" name="Freeform 98">
              <a:extLst>
                <a:ext uri="{FF2B5EF4-FFF2-40B4-BE49-F238E27FC236}">
                  <a16:creationId xmlns:a16="http://schemas.microsoft.com/office/drawing/2014/main" id="{12667D24-6BA8-6EC7-E159-137FA305DAE9}"/>
                </a:ext>
              </a:extLst>
            </p:cNvPr>
            <p:cNvSpPr/>
            <p:nvPr/>
          </p:nvSpPr>
          <p:spPr>
            <a:xfrm>
              <a:off x="20208178" y="2695936"/>
              <a:ext cx="913363" cy="673182"/>
            </a:xfrm>
            <a:custGeom>
              <a:avLst/>
              <a:gdLst/>
              <a:ahLst/>
              <a:cxnLst/>
              <a:rect l="l" t="t" r="r" b="b"/>
              <a:pathLst>
                <a:path w="913363" h="673182">
                  <a:moveTo>
                    <a:pt x="0" y="0"/>
                  </a:moveTo>
                  <a:lnTo>
                    <a:pt x="913363" y="0"/>
                  </a:lnTo>
                  <a:lnTo>
                    <a:pt x="913363" y="673182"/>
                  </a:lnTo>
                  <a:lnTo>
                    <a:pt x="0" y="6731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8"/>
              <a:stretch>
                <a:fillRect t="-20130" r="-2189" b="-18517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75" name="Freeform 99">
              <a:extLst>
                <a:ext uri="{FF2B5EF4-FFF2-40B4-BE49-F238E27FC236}">
                  <a16:creationId xmlns:a16="http://schemas.microsoft.com/office/drawing/2014/main" id="{7BE2F95A-7A1A-50B4-4A68-02D144D63514}"/>
                </a:ext>
              </a:extLst>
            </p:cNvPr>
            <p:cNvSpPr/>
            <p:nvPr/>
          </p:nvSpPr>
          <p:spPr>
            <a:xfrm>
              <a:off x="21512472" y="2870735"/>
              <a:ext cx="789226" cy="323583"/>
            </a:xfrm>
            <a:custGeom>
              <a:avLst/>
              <a:gdLst/>
              <a:ahLst/>
              <a:cxnLst/>
              <a:rect l="l" t="t" r="r" b="b"/>
              <a:pathLst>
                <a:path w="789226" h="323583">
                  <a:moveTo>
                    <a:pt x="0" y="0"/>
                  </a:moveTo>
                  <a:lnTo>
                    <a:pt x="789225" y="0"/>
                  </a:lnTo>
                  <a:lnTo>
                    <a:pt x="789225" y="323583"/>
                  </a:lnTo>
                  <a:lnTo>
                    <a:pt x="0" y="323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9"/>
              <a:stretch>
                <a:fillRect t="-4878" b="-4878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76" name="Freeform 100">
              <a:extLst>
                <a:ext uri="{FF2B5EF4-FFF2-40B4-BE49-F238E27FC236}">
                  <a16:creationId xmlns:a16="http://schemas.microsoft.com/office/drawing/2014/main" id="{CBA9A500-1B15-EE14-745E-4CDF9835C5C1}"/>
                </a:ext>
              </a:extLst>
            </p:cNvPr>
            <p:cNvSpPr/>
            <p:nvPr/>
          </p:nvSpPr>
          <p:spPr>
            <a:xfrm>
              <a:off x="0" y="3803265"/>
              <a:ext cx="931825" cy="344775"/>
            </a:xfrm>
            <a:custGeom>
              <a:avLst/>
              <a:gdLst/>
              <a:ahLst/>
              <a:cxnLst/>
              <a:rect l="l" t="t" r="r" b="b"/>
              <a:pathLst>
                <a:path w="931825" h="344775">
                  <a:moveTo>
                    <a:pt x="0" y="0"/>
                  </a:moveTo>
                  <a:lnTo>
                    <a:pt x="931825" y="0"/>
                  </a:lnTo>
                  <a:lnTo>
                    <a:pt x="931825" y="344775"/>
                  </a:lnTo>
                  <a:lnTo>
                    <a:pt x="0" y="344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0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77" name="Freeform 101">
              <a:extLst>
                <a:ext uri="{FF2B5EF4-FFF2-40B4-BE49-F238E27FC236}">
                  <a16:creationId xmlns:a16="http://schemas.microsoft.com/office/drawing/2014/main" id="{D3C9359E-3DB6-3B3C-013C-4EB02B7B0FBB}"/>
                </a:ext>
              </a:extLst>
            </p:cNvPr>
            <p:cNvSpPr/>
            <p:nvPr/>
          </p:nvSpPr>
          <p:spPr>
            <a:xfrm>
              <a:off x="1403776" y="3723554"/>
              <a:ext cx="1229749" cy="504197"/>
            </a:xfrm>
            <a:custGeom>
              <a:avLst/>
              <a:gdLst/>
              <a:ahLst/>
              <a:cxnLst/>
              <a:rect l="l" t="t" r="r" b="b"/>
              <a:pathLst>
                <a:path w="1229749" h="504197">
                  <a:moveTo>
                    <a:pt x="0" y="0"/>
                  </a:moveTo>
                  <a:lnTo>
                    <a:pt x="1229749" y="0"/>
                  </a:lnTo>
                  <a:lnTo>
                    <a:pt x="1229749" y="504197"/>
                  </a:lnTo>
                  <a:lnTo>
                    <a:pt x="0" y="5041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1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78" name="Freeform 102">
              <a:extLst>
                <a:ext uri="{FF2B5EF4-FFF2-40B4-BE49-F238E27FC236}">
                  <a16:creationId xmlns:a16="http://schemas.microsoft.com/office/drawing/2014/main" id="{866EC8EF-4019-4B5D-E905-9298973367C6}"/>
                </a:ext>
              </a:extLst>
            </p:cNvPr>
            <p:cNvSpPr/>
            <p:nvPr/>
          </p:nvSpPr>
          <p:spPr>
            <a:xfrm>
              <a:off x="13942346" y="4609818"/>
              <a:ext cx="889915" cy="889915"/>
            </a:xfrm>
            <a:custGeom>
              <a:avLst/>
              <a:gdLst/>
              <a:ahLst/>
              <a:cxnLst/>
              <a:rect l="l" t="t" r="r" b="b"/>
              <a:pathLst>
                <a:path w="889915" h="889915">
                  <a:moveTo>
                    <a:pt x="0" y="0"/>
                  </a:moveTo>
                  <a:lnTo>
                    <a:pt x="889914" y="0"/>
                  </a:lnTo>
                  <a:lnTo>
                    <a:pt x="889914" y="889915"/>
                  </a:lnTo>
                  <a:lnTo>
                    <a:pt x="0" y="889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2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79" name="Freeform 103">
              <a:extLst>
                <a:ext uri="{FF2B5EF4-FFF2-40B4-BE49-F238E27FC236}">
                  <a16:creationId xmlns:a16="http://schemas.microsoft.com/office/drawing/2014/main" id="{032A1A61-F7FA-0CDB-785A-B1CC3BDF1686}"/>
                </a:ext>
              </a:extLst>
            </p:cNvPr>
            <p:cNvSpPr/>
            <p:nvPr/>
          </p:nvSpPr>
          <p:spPr>
            <a:xfrm>
              <a:off x="10565346" y="4792433"/>
              <a:ext cx="1279721" cy="524686"/>
            </a:xfrm>
            <a:custGeom>
              <a:avLst/>
              <a:gdLst/>
              <a:ahLst/>
              <a:cxnLst/>
              <a:rect l="l" t="t" r="r" b="b"/>
              <a:pathLst>
                <a:path w="1279721" h="524686">
                  <a:moveTo>
                    <a:pt x="0" y="0"/>
                  </a:moveTo>
                  <a:lnTo>
                    <a:pt x="1279722" y="0"/>
                  </a:lnTo>
                  <a:lnTo>
                    <a:pt x="1279722" y="524686"/>
                  </a:lnTo>
                  <a:lnTo>
                    <a:pt x="0" y="5246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3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80" name="Freeform 104">
              <a:extLst>
                <a:ext uri="{FF2B5EF4-FFF2-40B4-BE49-F238E27FC236}">
                  <a16:creationId xmlns:a16="http://schemas.microsoft.com/office/drawing/2014/main" id="{18EF109D-1E37-0DFC-71B3-EBBF296A9E76}"/>
                </a:ext>
              </a:extLst>
            </p:cNvPr>
            <p:cNvSpPr/>
            <p:nvPr/>
          </p:nvSpPr>
          <p:spPr>
            <a:xfrm>
              <a:off x="12329691" y="4823530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1" y="0"/>
                  </a:lnTo>
                  <a:lnTo>
                    <a:pt x="1128031" y="462492"/>
                  </a:lnTo>
                  <a:lnTo>
                    <a:pt x="0" y="462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4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81" name="Freeform 105">
              <a:extLst>
                <a:ext uri="{FF2B5EF4-FFF2-40B4-BE49-F238E27FC236}">
                  <a16:creationId xmlns:a16="http://schemas.microsoft.com/office/drawing/2014/main" id="{C4B1FBEF-7972-D854-74D4-EB03D854DAD6}"/>
                </a:ext>
              </a:extLst>
            </p:cNvPr>
            <p:cNvSpPr/>
            <p:nvPr/>
          </p:nvSpPr>
          <p:spPr>
            <a:xfrm>
              <a:off x="15316884" y="4867536"/>
              <a:ext cx="913363" cy="374479"/>
            </a:xfrm>
            <a:custGeom>
              <a:avLst/>
              <a:gdLst/>
              <a:ahLst/>
              <a:cxnLst/>
              <a:rect l="l" t="t" r="r" b="b"/>
              <a:pathLst>
                <a:path w="913363" h="374479">
                  <a:moveTo>
                    <a:pt x="0" y="0"/>
                  </a:moveTo>
                  <a:lnTo>
                    <a:pt x="913364" y="0"/>
                  </a:lnTo>
                  <a:lnTo>
                    <a:pt x="913364" y="374479"/>
                  </a:lnTo>
                  <a:lnTo>
                    <a:pt x="0" y="374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5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82" name="Freeform 106">
              <a:extLst>
                <a:ext uri="{FF2B5EF4-FFF2-40B4-BE49-F238E27FC236}">
                  <a16:creationId xmlns:a16="http://schemas.microsoft.com/office/drawing/2014/main" id="{8EAF334A-1E31-AD7C-E3D5-F9D4D168C92C}"/>
                </a:ext>
              </a:extLst>
            </p:cNvPr>
            <p:cNvSpPr/>
            <p:nvPr/>
          </p:nvSpPr>
          <p:spPr>
            <a:xfrm>
              <a:off x="17884822" y="4823530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2"/>
                  </a:lnTo>
                  <a:lnTo>
                    <a:pt x="0" y="462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6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83" name="Freeform 107">
              <a:extLst>
                <a:ext uri="{FF2B5EF4-FFF2-40B4-BE49-F238E27FC236}">
                  <a16:creationId xmlns:a16="http://schemas.microsoft.com/office/drawing/2014/main" id="{5A0951EB-76F5-81D5-B767-09C9A98C7628}"/>
                </a:ext>
              </a:extLst>
            </p:cNvPr>
            <p:cNvSpPr/>
            <p:nvPr/>
          </p:nvSpPr>
          <p:spPr>
            <a:xfrm>
              <a:off x="19497476" y="4938598"/>
              <a:ext cx="1191568" cy="232356"/>
            </a:xfrm>
            <a:custGeom>
              <a:avLst/>
              <a:gdLst/>
              <a:ahLst/>
              <a:cxnLst/>
              <a:rect l="l" t="t" r="r" b="b"/>
              <a:pathLst>
                <a:path w="1191568" h="232356">
                  <a:moveTo>
                    <a:pt x="0" y="0"/>
                  </a:moveTo>
                  <a:lnTo>
                    <a:pt x="1191567" y="0"/>
                  </a:lnTo>
                  <a:lnTo>
                    <a:pt x="1191567" y="232356"/>
                  </a:lnTo>
                  <a:lnTo>
                    <a:pt x="0" y="2323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7"/>
              <a:stretch>
                <a:fillRect l="-116" r="-116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84" name="Freeform 108">
              <a:extLst>
                <a:ext uri="{FF2B5EF4-FFF2-40B4-BE49-F238E27FC236}">
                  <a16:creationId xmlns:a16="http://schemas.microsoft.com/office/drawing/2014/main" id="{4D9320B8-94F0-8C35-F563-E443D831D9A8}"/>
                </a:ext>
              </a:extLst>
            </p:cNvPr>
            <p:cNvSpPr/>
            <p:nvPr/>
          </p:nvSpPr>
          <p:spPr>
            <a:xfrm>
              <a:off x="21173667" y="4823530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2"/>
                  </a:lnTo>
                  <a:lnTo>
                    <a:pt x="0" y="462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8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85" name="Freeform 109">
              <a:extLst>
                <a:ext uri="{FF2B5EF4-FFF2-40B4-BE49-F238E27FC236}">
                  <a16:creationId xmlns:a16="http://schemas.microsoft.com/office/drawing/2014/main" id="{4F8D6DAD-F6C3-C0F9-DA94-C05D24AF02E3}"/>
                </a:ext>
              </a:extLst>
            </p:cNvPr>
            <p:cNvSpPr/>
            <p:nvPr/>
          </p:nvSpPr>
          <p:spPr>
            <a:xfrm>
              <a:off x="3025058" y="4955318"/>
              <a:ext cx="1420818" cy="198915"/>
            </a:xfrm>
            <a:custGeom>
              <a:avLst/>
              <a:gdLst/>
              <a:ahLst/>
              <a:cxnLst/>
              <a:rect l="l" t="t" r="r" b="b"/>
              <a:pathLst>
                <a:path w="1420818" h="198915">
                  <a:moveTo>
                    <a:pt x="0" y="0"/>
                  </a:moveTo>
                  <a:lnTo>
                    <a:pt x="1420818" y="0"/>
                  </a:lnTo>
                  <a:lnTo>
                    <a:pt x="1420818" y="198915"/>
                  </a:lnTo>
                  <a:lnTo>
                    <a:pt x="0" y="198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9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86" name="Freeform 110">
              <a:extLst>
                <a:ext uri="{FF2B5EF4-FFF2-40B4-BE49-F238E27FC236}">
                  <a16:creationId xmlns:a16="http://schemas.microsoft.com/office/drawing/2014/main" id="{A0D42472-62B8-652C-2D0F-8A603BAB5F92}"/>
                </a:ext>
              </a:extLst>
            </p:cNvPr>
            <p:cNvSpPr/>
            <p:nvPr/>
          </p:nvSpPr>
          <p:spPr>
            <a:xfrm>
              <a:off x="4930499" y="4946903"/>
              <a:ext cx="1269095" cy="215746"/>
            </a:xfrm>
            <a:custGeom>
              <a:avLst/>
              <a:gdLst/>
              <a:ahLst/>
              <a:cxnLst/>
              <a:rect l="l" t="t" r="r" b="b"/>
              <a:pathLst>
                <a:path w="1269095" h="215746">
                  <a:moveTo>
                    <a:pt x="0" y="0"/>
                  </a:moveTo>
                  <a:lnTo>
                    <a:pt x="1269095" y="0"/>
                  </a:lnTo>
                  <a:lnTo>
                    <a:pt x="1269095" y="215746"/>
                  </a:lnTo>
                  <a:lnTo>
                    <a:pt x="0" y="2157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0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87" name="Freeform 111">
              <a:extLst>
                <a:ext uri="{FF2B5EF4-FFF2-40B4-BE49-F238E27FC236}">
                  <a16:creationId xmlns:a16="http://schemas.microsoft.com/office/drawing/2014/main" id="{CDAA3C60-8534-3DED-7915-557AF95AFC92}"/>
                </a:ext>
              </a:extLst>
            </p:cNvPr>
            <p:cNvSpPr/>
            <p:nvPr/>
          </p:nvSpPr>
          <p:spPr>
            <a:xfrm>
              <a:off x="6684218" y="4758313"/>
              <a:ext cx="689449" cy="592926"/>
            </a:xfrm>
            <a:custGeom>
              <a:avLst/>
              <a:gdLst/>
              <a:ahLst/>
              <a:cxnLst/>
              <a:rect l="l" t="t" r="r" b="b"/>
              <a:pathLst>
                <a:path w="689449" h="592926">
                  <a:moveTo>
                    <a:pt x="0" y="0"/>
                  </a:moveTo>
                  <a:lnTo>
                    <a:pt x="689449" y="0"/>
                  </a:lnTo>
                  <a:lnTo>
                    <a:pt x="689449" y="592926"/>
                  </a:lnTo>
                  <a:lnTo>
                    <a:pt x="0" y="592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1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88" name="Freeform 112">
              <a:extLst>
                <a:ext uri="{FF2B5EF4-FFF2-40B4-BE49-F238E27FC236}">
                  <a16:creationId xmlns:a16="http://schemas.microsoft.com/office/drawing/2014/main" id="{A4D22C23-2EB9-E8B6-9364-87993E728E99}"/>
                </a:ext>
              </a:extLst>
            </p:cNvPr>
            <p:cNvSpPr/>
            <p:nvPr/>
          </p:nvSpPr>
          <p:spPr>
            <a:xfrm>
              <a:off x="7858291" y="4823530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2"/>
                  </a:lnTo>
                  <a:lnTo>
                    <a:pt x="0" y="462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2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89" name="Freeform 113">
              <a:extLst>
                <a:ext uri="{FF2B5EF4-FFF2-40B4-BE49-F238E27FC236}">
                  <a16:creationId xmlns:a16="http://schemas.microsoft.com/office/drawing/2014/main" id="{B0A5CE51-27F6-A085-693E-A0D7C40624EA}"/>
                </a:ext>
              </a:extLst>
            </p:cNvPr>
            <p:cNvSpPr/>
            <p:nvPr/>
          </p:nvSpPr>
          <p:spPr>
            <a:xfrm>
              <a:off x="9470945" y="4789036"/>
              <a:ext cx="609778" cy="531480"/>
            </a:xfrm>
            <a:custGeom>
              <a:avLst/>
              <a:gdLst/>
              <a:ahLst/>
              <a:cxnLst/>
              <a:rect l="l" t="t" r="r" b="b"/>
              <a:pathLst>
                <a:path w="609778" h="531480">
                  <a:moveTo>
                    <a:pt x="0" y="0"/>
                  </a:moveTo>
                  <a:lnTo>
                    <a:pt x="609778" y="0"/>
                  </a:lnTo>
                  <a:lnTo>
                    <a:pt x="609778" y="531480"/>
                  </a:lnTo>
                  <a:lnTo>
                    <a:pt x="0" y="531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3"/>
              <a:stretch>
                <a:fillRect t="-8260" b="-6472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90" name="Freeform 114">
              <a:extLst>
                <a:ext uri="{FF2B5EF4-FFF2-40B4-BE49-F238E27FC236}">
                  <a16:creationId xmlns:a16="http://schemas.microsoft.com/office/drawing/2014/main" id="{6852C98A-D720-53D2-8E2D-B3327D03BABB}"/>
                </a:ext>
              </a:extLst>
            </p:cNvPr>
            <p:cNvSpPr/>
            <p:nvPr/>
          </p:nvSpPr>
          <p:spPr>
            <a:xfrm>
              <a:off x="7047080" y="3744406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4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91" name="Freeform 115">
              <a:extLst>
                <a:ext uri="{FF2B5EF4-FFF2-40B4-BE49-F238E27FC236}">
                  <a16:creationId xmlns:a16="http://schemas.microsoft.com/office/drawing/2014/main" id="{49EBBB16-A893-F244-0AE4-7E9C52CA02F0}"/>
                </a:ext>
              </a:extLst>
            </p:cNvPr>
            <p:cNvSpPr/>
            <p:nvPr/>
          </p:nvSpPr>
          <p:spPr>
            <a:xfrm>
              <a:off x="8647061" y="3801999"/>
              <a:ext cx="777023" cy="347307"/>
            </a:xfrm>
            <a:custGeom>
              <a:avLst/>
              <a:gdLst/>
              <a:ahLst/>
              <a:cxnLst/>
              <a:rect l="l" t="t" r="r" b="b"/>
              <a:pathLst>
                <a:path w="777023" h="347307">
                  <a:moveTo>
                    <a:pt x="0" y="0"/>
                  </a:moveTo>
                  <a:lnTo>
                    <a:pt x="777023" y="0"/>
                  </a:lnTo>
                  <a:lnTo>
                    <a:pt x="777023" y="347307"/>
                  </a:lnTo>
                  <a:lnTo>
                    <a:pt x="0" y="3473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5"/>
              <a:stretch>
                <a:fillRect t="-32999" b="-24728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92" name="Freeform 116">
              <a:extLst>
                <a:ext uri="{FF2B5EF4-FFF2-40B4-BE49-F238E27FC236}">
                  <a16:creationId xmlns:a16="http://schemas.microsoft.com/office/drawing/2014/main" id="{A0928211-85D9-9F62-26E5-58A864C44DDE}"/>
                </a:ext>
              </a:extLst>
            </p:cNvPr>
            <p:cNvSpPr/>
            <p:nvPr/>
          </p:nvSpPr>
          <p:spPr>
            <a:xfrm>
              <a:off x="9896035" y="3822411"/>
              <a:ext cx="1137021" cy="306483"/>
            </a:xfrm>
            <a:custGeom>
              <a:avLst/>
              <a:gdLst/>
              <a:ahLst/>
              <a:cxnLst/>
              <a:rect l="l" t="t" r="r" b="b"/>
              <a:pathLst>
                <a:path w="1137021" h="306483">
                  <a:moveTo>
                    <a:pt x="0" y="0"/>
                  </a:moveTo>
                  <a:lnTo>
                    <a:pt x="1137021" y="0"/>
                  </a:lnTo>
                  <a:lnTo>
                    <a:pt x="1137021" y="306483"/>
                  </a:lnTo>
                  <a:lnTo>
                    <a:pt x="0" y="3064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6"/>
              <a:stretch>
                <a:fillRect b="-2022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93" name="Freeform 117">
              <a:extLst>
                <a:ext uri="{FF2B5EF4-FFF2-40B4-BE49-F238E27FC236}">
                  <a16:creationId xmlns:a16="http://schemas.microsoft.com/office/drawing/2014/main" id="{252693C4-9254-6B78-D76F-6B0C49150CA9}"/>
                </a:ext>
              </a:extLst>
            </p:cNvPr>
            <p:cNvSpPr/>
            <p:nvPr/>
          </p:nvSpPr>
          <p:spPr>
            <a:xfrm>
              <a:off x="4875496" y="3882173"/>
              <a:ext cx="1699633" cy="186960"/>
            </a:xfrm>
            <a:custGeom>
              <a:avLst/>
              <a:gdLst/>
              <a:ahLst/>
              <a:cxnLst/>
              <a:rect l="l" t="t" r="r" b="b"/>
              <a:pathLst>
                <a:path w="1699633" h="186960">
                  <a:moveTo>
                    <a:pt x="0" y="0"/>
                  </a:moveTo>
                  <a:lnTo>
                    <a:pt x="1699633" y="0"/>
                  </a:lnTo>
                  <a:lnTo>
                    <a:pt x="1699633" y="186959"/>
                  </a:lnTo>
                  <a:lnTo>
                    <a:pt x="0" y="1869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7">
                <a:extLst>
                  <a:ext uri="{96DAC541-7B7A-43D3-8B79-37D633B846F1}">
                    <asvg:svgBlip xmlns:asvg="http://schemas.microsoft.com/office/drawing/2016/SVG/main" r:embed="rId1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94" name="Freeform 118">
              <a:extLst>
                <a:ext uri="{FF2B5EF4-FFF2-40B4-BE49-F238E27FC236}">
                  <a16:creationId xmlns:a16="http://schemas.microsoft.com/office/drawing/2014/main" id="{D0DC6A72-734D-2015-2668-A4617046935C}"/>
                </a:ext>
              </a:extLst>
            </p:cNvPr>
            <p:cNvSpPr/>
            <p:nvPr/>
          </p:nvSpPr>
          <p:spPr>
            <a:xfrm>
              <a:off x="3105476" y="3595070"/>
              <a:ext cx="1298069" cy="761164"/>
            </a:xfrm>
            <a:custGeom>
              <a:avLst/>
              <a:gdLst/>
              <a:ahLst/>
              <a:cxnLst/>
              <a:rect l="l" t="t" r="r" b="b"/>
              <a:pathLst>
                <a:path w="1298069" h="761164">
                  <a:moveTo>
                    <a:pt x="0" y="0"/>
                  </a:moveTo>
                  <a:lnTo>
                    <a:pt x="1298069" y="0"/>
                  </a:lnTo>
                  <a:lnTo>
                    <a:pt x="1298069" y="761165"/>
                  </a:lnTo>
                  <a:lnTo>
                    <a:pt x="0" y="7611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9"/>
              <a:stretch>
                <a:fillRect t="-31636" b="-38900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95" name="Freeform 119">
              <a:extLst>
                <a:ext uri="{FF2B5EF4-FFF2-40B4-BE49-F238E27FC236}">
                  <a16:creationId xmlns:a16="http://schemas.microsoft.com/office/drawing/2014/main" id="{AAB08C50-9FC8-F089-A026-36A134890542}"/>
                </a:ext>
              </a:extLst>
            </p:cNvPr>
            <p:cNvSpPr/>
            <p:nvPr/>
          </p:nvSpPr>
          <p:spPr>
            <a:xfrm>
              <a:off x="16589813" y="3744406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0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96" name="Freeform 120">
              <a:extLst>
                <a:ext uri="{FF2B5EF4-FFF2-40B4-BE49-F238E27FC236}">
                  <a16:creationId xmlns:a16="http://schemas.microsoft.com/office/drawing/2014/main" id="{B89161E6-E8BC-CE00-30D0-06FC3D8DBF09}"/>
                </a:ext>
              </a:extLst>
            </p:cNvPr>
            <p:cNvSpPr/>
            <p:nvPr/>
          </p:nvSpPr>
          <p:spPr>
            <a:xfrm>
              <a:off x="11505007" y="3744406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1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97" name="Freeform 121">
              <a:extLst>
                <a:ext uri="{FF2B5EF4-FFF2-40B4-BE49-F238E27FC236}">
                  <a16:creationId xmlns:a16="http://schemas.microsoft.com/office/drawing/2014/main" id="{FC633110-A15F-CE33-07E6-B46DFEE35CFC}"/>
                </a:ext>
              </a:extLst>
            </p:cNvPr>
            <p:cNvSpPr/>
            <p:nvPr/>
          </p:nvSpPr>
          <p:spPr>
            <a:xfrm>
              <a:off x="13104988" y="3744406"/>
              <a:ext cx="1128030" cy="462492"/>
            </a:xfrm>
            <a:custGeom>
              <a:avLst/>
              <a:gdLst/>
              <a:ahLst/>
              <a:cxnLst/>
              <a:rect l="l" t="t" r="r" b="b"/>
              <a:pathLst>
                <a:path w="1128030" h="462492">
                  <a:moveTo>
                    <a:pt x="0" y="0"/>
                  </a:moveTo>
                  <a:lnTo>
                    <a:pt x="1128030" y="0"/>
                  </a:lnTo>
                  <a:lnTo>
                    <a:pt x="1128030" y="462493"/>
                  </a:lnTo>
                  <a:lnTo>
                    <a:pt x="0" y="462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2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98" name="Freeform 122">
              <a:extLst>
                <a:ext uri="{FF2B5EF4-FFF2-40B4-BE49-F238E27FC236}">
                  <a16:creationId xmlns:a16="http://schemas.microsoft.com/office/drawing/2014/main" id="{083CF899-3BFE-73EA-15A9-62EA03D5A56F}"/>
                </a:ext>
              </a:extLst>
            </p:cNvPr>
            <p:cNvSpPr/>
            <p:nvPr/>
          </p:nvSpPr>
          <p:spPr>
            <a:xfrm>
              <a:off x="19888110" y="3684070"/>
              <a:ext cx="913363" cy="583166"/>
            </a:xfrm>
            <a:custGeom>
              <a:avLst/>
              <a:gdLst/>
              <a:ahLst/>
              <a:cxnLst/>
              <a:rect l="l" t="t" r="r" b="b"/>
              <a:pathLst>
                <a:path w="913363" h="583166">
                  <a:moveTo>
                    <a:pt x="0" y="0"/>
                  </a:moveTo>
                  <a:lnTo>
                    <a:pt x="913363" y="0"/>
                  </a:lnTo>
                  <a:lnTo>
                    <a:pt x="913363" y="583165"/>
                  </a:lnTo>
                  <a:lnTo>
                    <a:pt x="0" y="5831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3"/>
              <a:stretch>
                <a:fillRect r="-786" b="-11549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99" name="Freeform 123">
              <a:extLst>
                <a:ext uri="{FF2B5EF4-FFF2-40B4-BE49-F238E27FC236}">
                  <a16:creationId xmlns:a16="http://schemas.microsoft.com/office/drawing/2014/main" id="{C6C84D5A-E77B-174F-BC60-296CB46F6A80}"/>
                </a:ext>
              </a:extLst>
            </p:cNvPr>
            <p:cNvSpPr/>
            <p:nvPr/>
          </p:nvSpPr>
          <p:spPr>
            <a:xfrm>
              <a:off x="21273424" y="3764857"/>
              <a:ext cx="1028273" cy="421592"/>
            </a:xfrm>
            <a:custGeom>
              <a:avLst/>
              <a:gdLst/>
              <a:ahLst/>
              <a:cxnLst/>
              <a:rect l="l" t="t" r="r" b="b"/>
              <a:pathLst>
                <a:path w="1028273" h="421592">
                  <a:moveTo>
                    <a:pt x="0" y="0"/>
                  </a:moveTo>
                  <a:lnTo>
                    <a:pt x="1028273" y="0"/>
                  </a:lnTo>
                  <a:lnTo>
                    <a:pt x="1028273" y="421592"/>
                  </a:lnTo>
                  <a:lnTo>
                    <a:pt x="0" y="421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4"/>
              <a:stretch>
                <a:fillRect t="-72764" b="-7276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00" name="Freeform 124">
              <a:extLst>
                <a:ext uri="{FF2B5EF4-FFF2-40B4-BE49-F238E27FC236}">
                  <a16:creationId xmlns:a16="http://schemas.microsoft.com/office/drawing/2014/main" id="{441CE3F9-BC2C-2726-7988-76C27A15020A}"/>
                </a:ext>
              </a:extLst>
            </p:cNvPr>
            <p:cNvSpPr/>
            <p:nvPr/>
          </p:nvSpPr>
          <p:spPr>
            <a:xfrm>
              <a:off x="1276372" y="4795643"/>
              <a:ext cx="1264062" cy="518265"/>
            </a:xfrm>
            <a:custGeom>
              <a:avLst/>
              <a:gdLst/>
              <a:ahLst/>
              <a:cxnLst/>
              <a:rect l="l" t="t" r="r" b="b"/>
              <a:pathLst>
                <a:path w="1264062" h="518265">
                  <a:moveTo>
                    <a:pt x="0" y="0"/>
                  </a:moveTo>
                  <a:lnTo>
                    <a:pt x="1264062" y="0"/>
                  </a:lnTo>
                  <a:lnTo>
                    <a:pt x="1264062" y="518265"/>
                  </a:lnTo>
                  <a:lnTo>
                    <a:pt x="0" y="518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5"/>
              <a:stretch>
                <a:fillRect t="-71951" b="-7195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01" name="Freeform 125">
              <a:extLst>
                <a:ext uri="{FF2B5EF4-FFF2-40B4-BE49-F238E27FC236}">
                  <a16:creationId xmlns:a16="http://schemas.microsoft.com/office/drawing/2014/main" id="{4FECB485-43D6-AA64-F96D-9540F0BB4468}"/>
                </a:ext>
              </a:extLst>
            </p:cNvPr>
            <p:cNvSpPr/>
            <p:nvPr/>
          </p:nvSpPr>
          <p:spPr>
            <a:xfrm>
              <a:off x="14704969" y="3864002"/>
              <a:ext cx="1412893" cy="223302"/>
            </a:xfrm>
            <a:custGeom>
              <a:avLst/>
              <a:gdLst/>
              <a:ahLst/>
              <a:cxnLst/>
              <a:rect l="l" t="t" r="r" b="b"/>
              <a:pathLst>
                <a:path w="1412893" h="223302">
                  <a:moveTo>
                    <a:pt x="0" y="0"/>
                  </a:moveTo>
                  <a:lnTo>
                    <a:pt x="1412893" y="0"/>
                  </a:lnTo>
                  <a:lnTo>
                    <a:pt x="1412893" y="223302"/>
                  </a:lnTo>
                  <a:lnTo>
                    <a:pt x="0" y="223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6"/>
              <a:stretch>
                <a:fillRect l="-4877" t="-298685" r="-5639" b="-300588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02" name="Freeform 126">
              <a:extLst>
                <a:ext uri="{FF2B5EF4-FFF2-40B4-BE49-F238E27FC236}">
                  <a16:creationId xmlns:a16="http://schemas.microsoft.com/office/drawing/2014/main" id="{00ACEA08-8B3C-87B0-238E-09FD67FE737C}"/>
                </a:ext>
              </a:extLst>
            </p:cNvPr>
            <p:cNvSpPr/>
            <p:nvPr/>
          </p:nvSpPr>
          <p:spPr>
            <a:xfrm>
              <a:off x="2855603" y="47615"/>
              <a:ext cx="506737" cy="506737"/>
            </a:xfrm>
            <a:custGeom>
              <a:avLst/>
              <a:gdLst/>
              <a:ahLst/>
              <a:cxnLst/>
              <a:rect l="l" t="t" r="r" b="b"/>
              <a:pathLst>
                <a:path w="506737" h="506737">
                  <a:moveTo>
                    <a:pt x="0" y="0"/>
                  </a:moveTo>
                  <a:lnTo>
                    <a:pt x="506737" y="0"/>
                  </a:lnTo>
                  <a:lnTo>
                    <a:pt x="506737" y="506737"/>
                  </a:lnTo>
                  <a:lnTo>
                    <a:pt x="0" y="50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03" name="Freeform 127">
              <a:extLst>
                <a:ext uri="{FF2B5EF4-FFF2-40B4-BE49-F238E27FC236}">
                  <a16:creationId xmlns:a16="http://schemas.microsoft.com/office/drawing/2014/main" id="{2A1FFE30-80E6-4888-31DE-B4922EF48956}"/>
                </a:ext>
              </a:extLst>
            </p:cNvPr>
            <p:cNvSpPr/>
            <p:nvPr/>
          </p:nvSpPr>
          <p:spPr>
            <a:xfrm>
              <a:off x="13777895" y="100939"/>
              <a:ext cx="874481" cy="400089"/>
            </a:xfrm>
            <a:custGeom>
              <a:avLst/>
              <a:gdLst/>
              <a:ahLst/>
              <a:cxnLst/>
              <a:rect l="l" t="t" r="r" b="b"/>
              <a:pathLst>
                <a:path w="874481" h="400089">
                  <a:moveTo>
                    <a:pt x="0" y="0"/>
                  </a:moveTo>
                  <a:lnTo>
                    <a:pt x="874482" y="0"/>
                  </a:lnTo>
                  <a:lnTo>
                    <a:pt x="874482" y="400089"/>
                  </a:lnTo>
                  <a:lnTo>
                    <a:pt x="0" y="4000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8"/>
              <a:stretch>
                <a:fillRect l="-20002" t="-91495" r="-20002" b="-114516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04" name="Freeform 128">
              <a:extLst>
                <a:ext uri="{FF2B5EF4-FFF2-40B4-BE49-F238E27FC236}">
                  <a16:creationId xmlns:a16="http://schemas.microsoft.com/office/drawing/2014/main" id="{8A5DA68B-26E1-1459-526D-4361BB052DF6}"/>
                </a:ext>
              </a:extLst>
            </p:cNvPr>
            <p:cNvSpPr/>
            <p:nvPr/>
          </p:nvSpPr>
          <p:spPr>
            <a:xfrm>
              <a:off x="21354805" y="51850"/>
              <a:ext cx="946892" cy="594438"/>
            </a:xfrm>
            <a:custGeom>
              <a:avLst/>
              <a:gdLst/>
              <a:ahLst/>
              <a:cxnLst/>
              <a:rect l="l" t="t" r="r" b="b"/>
              <a:pathLst>
                <a:path w="946892" h="594438">
                  <a:moveTo>
                    <a:pt x="0" y="0"/>
                  </a:moveTo>
                  <a:lnTo>
                    <a:pt x="946892" y="0"/>
                  </a:lnTo>
                  <a:lnTo>
                    <a:pt x="946892" y="594438"/>
                  </a:lnTo>
                  <a:lnTo>
                    <a:pt x="0" y="594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9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05" name="Freeform 129" descr="DXC Technology's logo">
              <a:extLst>
                <a:ext uri="{FF2B5EF4-FFF2-40B4-BE49-F238E27FC236}">
                  <a16:creationId xmlns:a16="http://schemas.microsoft.com/office/drawing/2014/main" id="{06F456E0-72DF-D221-E675-F17E975D4073}"/>
                </a:ext>
              </a:extLst>
            </p:cNvPr>
            <p:cNvSpPr/>
            <p:nvPr/>
          </p:nvSpPr>
          <p:spPr>
            <a:xfrm>
              <a:off x="8039043" y="1953220"/>
              <a:ext cx="586760" cy="320051"/>
            </a:xfrm>
            <a:custGeom>
              <a:avLst/>
              <a:gdLst/>
              <a:ahLst/>
              <a:cxnLst/>
              <a:rect l="l" t="t" r="r" b="b"/>
              <a:pathLst>
                <a:path w="586760" h="320051">
                  <a:moveTo>
                    <a:pt x="0" y="0"/>
                  </a:moveTo>
                  <a:lnTo>
                    <a:pt x="586760" y="0"/>
                  </a:lnTo>
                  <a:lnTo>
                    <a:pt x="586760" y="320051"/>
                  </a:lnTo>
                  <a:lnTo>
                    <a:pt x="0" y="320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0">
                <a:extLst>
                  <a:ext uri="{96DAC541-7B7A-43D3-8B79-37D633B846F1}">
                    <asvg:svgBlip xmlns:asvg="http://schemas.microsoft.com/office/drawing/2016/SVG/main" r:embed="rId13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06" name="Freeform 130">
              <a:extLst>
                <a:ext uri="{FF2B5EF4-FFF2-40B4-BE49-F238E27FC236}">
                  <a16:creationId xmlns:a16="http://schemas.microsoft.com/office/drawing/2014/main" id="{A68EDDE6-DC4F-353E-CA8E-1C6AEA75AAB8}"/>
                </a:ext>
              </a:extLst>
            </p:cNvPr>
            <p:cNvSpPr/>
            <p:nvPr/>
          </p:nvSpPr>
          <p:spPr>
            <a:xfrm>
              <a:off x="19988134" y="1843204"/>
              <a:ext cx="973443" cy="540083"/>
            </a:xfrm>
            <a:custGeom>
              <a:avLst/>
              <a:gdLst/>
              <a:ahLst/>
              <a:cxnLst/>
              <a:rect l="l" t="t" r="r" b="b"/>
              <a:pathLst>
                <a:path w="973443" h="540083">
                  <a:moveTo>
                    <a:pt x="0" y="0"/>
                  </a:moveTo>
                  <a:lnTo>
                    <a:pt x="973442" y="0"/>
                  </a:lnTo>
                  <a:lnTo>
                    <a:pt x="973442" y="540083"/>
                  </a:lnTo>
                  <a:lnTo>
                    <a:pt x="0" y="5400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2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07" name="Freeform 131">
              <a:extLst>
                <a:ext uri="{FF2B5EF4-FFF2-40B4-BE49-F238E27FC236}">
                  <a16:creationId xmlns:a16="http://schemas.microsoft.com/office/drawing/2014/main" id="{9D95C946-476B-4D3C-C505-59F86457A1B4}"/>
                </a:ext>
              </a:extLst>
            </p:cNvPr>
            <p:cNvSpPr/>
            <p:nvPr/>
          </p:nvSpPr>
          <p:spPr>
            <a:xfrm>
              <a:off x="17394749" y="8020526"/>
              <a:ext cx="1135478" cy="337058"/>
            </a:xfrm>
            <a:custGeom>
              <a:avLst/>
              <a:gdLst/>
              <a:ahLst/>
              <a:cxnLst/>
              <a:rect l="l" t="t" r="r" b="b"/>
              <a:pathLst>
                <a:path w="1135478" h="337058">
                  <a:moveTo>
                    <a:pt x="0" y="0"/>
                  </a:moveTo>
                  <a:lnTo>
                    <a:pt x="1135478" y="0"/>
                  </a:lnTo>
                  <a:lnTo>
                    <a:pt x="1135478" y="337057"/>
                  </a:lnTo>
                  <a:lnTo>
                    <a:pt x="0" y="337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3"/>
              <a:stretch>
                <a:fillRect l="-6641" t="-139364" r="-7047" b="-143628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08" name="Freeform 132">
              <a:extLst>
                <a:ext uri="{FF2B5EF4-FFF2-40B4-BE49-F238E27FC236}">
                  <a16:creationId xmlns:a16="http://schemas.microsoft.com/office/drawing/2014/main" id="{D579BB83-18D7-B434-ADE9-8659D44BA0A2}"/>
                </a:ext>
              </a:extLst>
            </p:cNvPr>
            <p:cNvSpPr/>
            <p:nvPr/>
          </p:nvSpPr>
          <p:spPr>
            <a:xfrm>
              <a:off x="20132320" y="81513"/>
              <a:ext cx="807947" cy="438941"/>
            </a:xfrm>
            <a:custGeom>
              <a:avLst/>
              <a:gdLst/>
              <a:ahLst/>
              <a:cxnLst/>
              <a:rect l="l" t="t" r="r" b="b"/>
              <a:pathLst>
                <a:path w="807947" h="438941">
                  <a:moveTo>
                    <a:pt x="0" y="0"/>
                  </a:moveTo>
                  <a:lnTo>
                    <a:pt x="807947" y="0"/>
                  </a:lnTo>
                  <a:lnTo>
                    <a:pt x="807947" y="438941"/>
                  </a:lnTo>
                  <a:lnTo>
                    <a:pt x="0" y="4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4"/>
              <a:stretch>
                <a:fillRect l="-6211" t="-54416" r="-6211" b="-52518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09" name="Freeform 133">
              <a:extLst>
                <a:ext uri="{FF2B5EF4-FFF2-40B4-BE49-F238E27FC236}">
                  <a16:creationId xmlns:a16="http://schemas.microsoft.com/office/drawing/2014/main" id="{864504C0-7F2C-94CE-F70E-722185FBB29C}"/>
                </a:ext>
              </a:extLst>
            </p:cNvPr>
            <p:cNvSpPr/>
            <p:nvPr/>
          </p:nvSpPr>
          <p:spPr>
            <a:xfrm>
              <a:off x="18765399" y="794812"/>
              <a:ext cx="737491" cy="846333"/>
            </a:xfrm>
            <a:custGeom>
              <a:avLst/>
              <a:gdLst/>
              <a:ahLst/>
              <a:cxnLst/>
              <a:rect l="l" t="t" r="r" b="b"/>
              <a:pathLst>
                <a:path w="737491" h="846333">
                  <a:moveTo>
                    <a:pt x="0" y="0"/>
                  </a:moveTo>
                  <a:lnTo>
                    <a:pt x="737491" y="0"/>
                  </a:lnTo>
                  <a:lnTo>
                    <a:pt x="737491" y="846333"/>
                  </a:lnTo>
                  <a:lnTo>
                    <a:pt x="0" y="846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5"/>
              <a:stretch>
                <a:fillRect l="-39972" t="-28401" r="-39972" b="-2840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10" name="Freeform 134">
              <a:extLst>
                <a:ext uri="{FF2B5EF4-FFF2-40B4-BE49-F238E27FC236}">
                  <a16:creationId xmlns:a16="http://schemas.microsoft.com/office/drawing/2014/main" id="{6FE6EB82-FD57-3026-3CFE-38E15A7170F4}"/>
                </a:ext>
              </a:extLst>
            </p:cNvPr>
            <p:cNvSpPr/>
            <p:nvPr/>
          </p:nvSpPr>
          <p:spPr>
            <a:xfrm>
              <a:off x="19903727" y="969020"/>
              <a:ext cx="751809" cy="497917"/>
            </a:xfrm>
            <a:custGeom>
              <a:avLst/>
              <a:gdLst/>
              <a:ahLst/>
              <a:cxnLst/>
              <a:rect l="l" t="t" r="r" b="b"/>
              <a:pathLst>
                <a:path w="751809" h="497917">
                  <a:moveTo>
                    <a:pt x="0" y="0"/>
                  </a:moveTo>
                  <a:lnTo>
                    <a:pt x="751808" y="0"/>
                  </a:lnTo>
                  <a:lnTo>
                    <a:pt x="751808" y="497917"/>
                  </a:lnTo>
                  <a:lnTo>
                    <a:pt x="0" y="497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6"/>
              <a:stretch>
                <a:fillRect l="-13305" t="-45586" r="-13305" b="-45586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11" name="Freeform 135">
              <a:extLst>
                <a:ext uri="{FF2B5EF4-FFF2-40B4-BE49-F238E27FC236}">
                  <a16:creationId xmlns:a16="http://schemas.microsoft.com/office/drawing/2014/main" id="{E21E7F32-EB55-D3C1-66AC-3E73D131CCFF}"/>
                </a:ext>
              </a:extLst>
            </p:cNvPr>
            <p:cNvSpPr/>
            <p:nvPr/>
          </p:nvSpPr>
          <p:spPr>
            <a:xfrm>
              <a:off x="13590173" y="1804629"/>
              <a:ext cx="1134550" cy="617233"/>
            </a:xfrm>
            <a:custGeom>
              <a:avLst/>
              <a:gdLst/>
              <a:ahLst/>
              <a:cxnLst/>
              <a:rect l="l" t="t" r="r" b="b"/>
              <a:pathLst>
                <a:path w="1134550" h="617233">
                  <a:moveTo>
                    <a:pt x="0" y="0"/>
                  </a:moveTo>
                  <a:lnTo>
                    <a:pt x="1134549" y="0"/>
                  </a:lnTo>
                  <a:lnTo>
                    <a:pt x="1134549" y="617233"/>
                  </a:lnTo>
                  <a:lnTo>
                    <a:pt x="0" y="6172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7"/>
              <a:stretch>
                <a:fillRect l="-23419" t="-84953" r="-23419" b="-84953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12" name="Freeform 136">
              <a:extLst>
                <a:ext uri="{FF2B5EF4-FFF2-40B4-BE49-F238E27FC236}">
                  <a16:creationId xmlns:a16="http://schemas.microsoft.com/office/drawing/2014/main" id="{F8D0CFB5-2E21-57E7-8097-F4778850725F}"/>
                </a:ext>
              </a:extLst>
            </p:cNvPr>
            <p:cNvSpPr/>
            <p:nvPr/>
          </p:nvSpPr>
          <p:spPr>
            <a:xfrm>
              <a:off x="15073557" y="1854928"/>
              <a:ext cx="463600" cy="516635"/>
            </a:xfrm>
            <a:custGeom>
              <a:avLst/>
              <a:gdLst/>
              <a:ahLst/>
              <a:cxnLst/>
              <a:rect l="l" t="t" r="r" b="b"/>
              <a:pathLst>
                <a:path w="463600" h="516635">
                  <a:moveTo>
                    <a:pt x="0" y="0"/>
                  </a:moveTo>
                  <a:lnTo>
                    <a:pt x="463600" y="0"/>
                  </a:lnTo>
                  <a:lnTo>
                    <a:pt x="463600" y="516635"/>
                  </a:lnTo>
                  <a:lnTo>
                    <a:pt x="0" y="5166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8"/>
              <a:stretch>
                <a:fillRect l="-47124" t="-37154" r="-47124" b="-3715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13" name="Freeform 137">
              <a:extLst>
                <a:ext uri="{FF2B5EF4-FFF2-40B4-BE49-F238E27FC236}">
                  <a16:creationId xmlns:a16="http://schemas.microsoft.com/office/drawing/2014/main" id="{1BF11A43-2FAF-D035-3D85-69867ACF48E8}"/>
                </a:ext>
              </a:extLst>
            </p:cNvPr>
            <p:cNvSpPr/>
            <p:nvPr/>
          </p:nvSpPr>
          <p:spPr>
            <a:xfrm>
              <a:off x="15456395" y="2777827"/>
              <a:ext cx="1322932" cy="509399"/>
            </a:xfrm>
            <a:custGeom>
              <a:avLst/>
              <a:gdLst/>
              <a:ahLst/>
              <a:cxnLst/>
              <a:rect l="l" t="t" r="r" b="b"/>
              <a:pathLst>
                <a:path w="1322932" h="509399">
                  <a:moveTo>
                    <a:pt x="0" y="0"/>
                  </a:moveTo>
                  <a:lnTo>
                    <a:pt x="1322931" y="0"/>
                  </a:lnTo>
                  <a:lnTo>
                    <a:pt x="1322931" y="509399"/>
                  </a:lnTo>
                  <a:lnTo>
                    <a:pt x="0" y="5093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9"/>
              <a:stretch>
                <a:fillRect l="-8147" t="-101012" r="-8147" b="-101012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14" name="Freeform 138">
              <a:extLst>
                <a:ext uri="{FF2B5EF4-FFF2-40B4-BE49-F238E27FC236}">
                  <a16:creationId xmlns:a16="http://schemas.microsoft.com/office/drawing/2014/main" id="{73BC6F94-BFC5-0F3E-28C1-A73EF1DB7D5B}"/>
                </a:ext>
              </a:extLst>
            </p:cNvPr>
            <p:cNvSpPr/>
            <p:nvPr/>
          </p:nvSpPr>
          <p:spPr>
            <a:xfrm>
              <a:off x="18189794" y="3812309"/>
              <a:ext cx="1226365" cy="326688"/>
            </a:xfrm>
            <a:custGeom>
              <a:avLst/>
              <a:gdLst/>
              <a:ahLst/>
              <a:cxnLst/>
              <a:rect l="l" t="t" r="r" b="b"/>
              <a:pathLst>
                <a:path w="1226365" h="326688">
                  <a:moveTo>
                    <a:pt x="0" y="0"/>
                  </a:moveTo>
                  <a:lnTo>
                    <a:pt x="1226365" y="0"/>
                  </a:lnTo>
                  <a:lnTo>
                    <a:pt x="1226365" y="326688"/>
                  </a:lnTo>
                  <a:lnTo>
                    <a:pt x="0" y="3266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0"/>
              <a:stretch>
                <a:fillRect t="-137696" b="-137696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15" name="Freeform 139">
              <a:extLst>
                <a:ext uri="{FF2B5EF4-FFF2-40B4-BE49-F238E27FC236}">
                  <a16:creationId xmlns:a16="http://schemas.microsoft.com/office/drawing/2014/main" id="{0614E650-FC9C-CE70-4D68-D3FFF4340D44}"/>
                </a:ext>
              </a:extLst>
            </p:cNvPr>
            <p:cNvSpPr/>
            <p:nvPr/>
          </p:nvSpPr>
          <p:spPr>
            <a:xfrm>
              <a:off x="16714871" y="4798992"/>
              <a:ext cx="685326" cy="511567"/>
            </a:xfrm>
            <a:custGeom>
              <a:avLst/>
              <a:gdLst/>
              <a:ahLst/>
              <a:cxnLst/>
              <a:rect l="l" t="t" r="r" b="b"/>
              <a:pathLst>
                <a:path w="685326" h="511567">
                  <a:moveTo>
                    <a:pt x="0" y="0"/>
                  </a:moveTo>
                  <a:lnTo>
                    <a:pt x="685327" y="0"/>
                  </a:lnTo>
                  <a:lnTo>
                    <a:pt x="685327" y="511567"/>
                  </a:lnTo>
                  <a:lnTo>
                    <a:pt x="0" y="5115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1"/>
              <a:stretch>
                <a:fillRect l="-23035" t="-47843" r="-23035" b="-47843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16" name="Freeform 140">
              <a:extLst>
                <a:ext uri="{FF2B5EF4-FFF2-40B4-BE49-F238E27FC236}">
                  <a16:creationId xmlns:a16="http://schemas.microsoft.com/office/drawing/2014/main" id="{8851F987-E16E-F2F0-B8F6-4FB8EF7E92C5}"/>
                </a:ext>
              </a:extLst>
            </p:cNvPr>
            <p:cNvSpPr/>
            <p:nvPr/>
          </p:nvSpPr>
          <p:spPr>
            <a:xfrm>
              <a:off x="14434220" y="5983951"/>
              <a:ext cx="783956" cy="395293"/>
            </a:xfrm>
            <a:custGeom>
              <a:avLst/>
              <a:gdLst/>
              <a:ahLst/>
              <a:cxnLst/>
              <a:rect l="l" t="t" r="r" b="b"/>
              <a:pathLst>
                <a:path w="783956" h="395293">
                  <a:moveTo>
                    <a:pt x="0" y="0"/>
                  </a:moveTo>
                  <a:lnTo>
                    <a:pt x="783955" y="0"/>
                  </a:lnTo>
                  <a:lnTo>
                    <a:pt x="783955" y="395293"/>
                  </a:lnTo>
                  <a:lnTo>
                    <a:pt x="0" y="395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2"/>
              <a:stretch>
                <a:fillRect l="-40812" t="-130101" r="-40812" b="-13010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17" name="Freeform 141">
              <a:extLst>
                <a:ext uri="{FF2B5EF4-FFF2-40B4-BE49-F238E27FC236}">
                  <a16:creationId xmlns:a16="http://schemas.microsoft.com/office/drawing/2014/main" id="{BD3BA4D7-256A-0D9C-4A59-7D5242265A6F}"/>
                </a:ext>
              </a:extLst>
            </p:cNvPr>
            <p:cNvSpPr/>
            <p:nvPr/>
          </p:nvSpPr>
          <p:spPr>
            <a:xfrm>
              <a:off x="7168397" y="2806701"/>
              <a:ext cx="773735" cy="451653"/>
            </a:xfrm>
            <a:custGeom>
              <a:avLst/>
              <a:gdLst/>
              <a:ahLst/>
              <a:cxnLst/>
              <a:rect l="l" t="t" r="r" b="b"/>
              <a:pathLst>
                <a:path w="773735" h="451653">
                  <a:moveTo>
                    <a:pt x="0" y="0"/>
                  </a:moveTo>
                  <a:lnTo>
                    <a:pt x="773734" y="0"/>
                  </a:lnTo>
                  <a:lnTo>
                    <a:pt x="773734" y="451652"/>
                  </a:lnTo>
                  <a:lnTo>
                    <a:pt x="0" y="451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3"/>
              <a:stretch>
                <a:fillRect l="-19664" t="-69344" r="-19664" b="-6934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18" name="Freeform 142">
              <a:extLst>
                <a:ext uri="{FF2B5EF4-FFF2-40B4-BE49-F238E27FC236}">
                  <a16:creationId xmlns:a16="http://schemas.microsoft.com/office/drawing/2014/main" id="{3F8F6A9F-D7F5-5ADA-AE26-45D7B1EDB73C}"/>
                </a:ext>
              </a:extLst>
            </p:cNvPr>
            <p:cNvSpPr/>
            <p:nvPr/>
          </p:nvSpPr>
          <p:spPr>
            <a:xfrm>
              <a:off x="0" y="4751946"/>
              <a:ext cx="791748" cy="605659"/>
            </a:xfrm>
            <a:custGeom>
              <a:avLst/>
              <a:gdLst/>
              <a:ahLst/>
              <a:cxnLst/>
              <a:rect l="l" t="t" r="r" b="b"/>
              <a:pathLst>
                <a:path w="791748" h="605659">
                  <a:moveTo>
                    <a:pt x="0" y="0"/>
                  </a:moveTo>
                  <a:lnTo>
                    <a:pt x="791748" y="0"/>
                  </a:lnTo>
                  <a:lnTo>
                    <a:pt x="791748" y="605659"/>
                  </a:lnTo>
                  <a:lnTo>
                    <a:pt x="0" y="6056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4"/>
              <a:stretch>
                <a:fillRect l="-24846" t="-47843" r="-24846" b="-47843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19" name="CasellaDiTesto 1118">
            <a:extLst>
              <a:ext uri="{FF2B5EF4-FFF2-40B4-BE49-F238E27FC236}">
                <a16:creationId xmlns:a16="http://schemas.microsoft.com/office/drawing/2014/main" id="{CF256938-5348-AC0C-2E09-1C745DACDF72}"/>
              </a:ext>
            </a:extLst>
          </p:cNvPr>
          <p:cNvSpPr txBox="1"/>
          <p:nvPr/>
        </p:nvSpPr>
        <p:spPr>
          <a:xfrm>
            <a:off x="490773" y="582007"/>
            <a:ext cx="11210453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it-IT" sz="1600">
              <a:solidFill>
                <a:srgbClr val="002060"/>
              </a:solidFill>
              <a:latin typeface="+mj-lt"/>
              <a:ea typeface="Lato Light"/>
              <a:cs typeface="Lato Light"/>
            </a:endParaRPr>
          </a:p>
          <a:p>
            <a:r>
              <a:rPr lang="it-IT" sz="1400">
                <a:solidFill>
                  <a:srgbClr val="14295A"/>
                </a:solidFill>
                <a:latin typeface="+mj-lt"/>
                <a:ea typeface="Lato Light"/>
                <a:cs typeface="Lato Light"/>
              </a:rPr>
              <a:t>Dal 1992, il </a:t>
            </a:r>
            <a:r>
              <a:rPr lang="it-IT" sz="1400" b="1">
                <a:solidFill>
                  <a:srgbClr val="14295A"/>
                </a:solidFill>
                <a:latin typeface="+mj-lt"/>
                <a:ea typeface="Lato Light"/>
                <a:cs typeface="Lato Light"/>
              </a:rPr>
              <a:t>Consorzio di aziende ELIS (CONSEL)</a:t>
            </a:r>
            <a:r>
              <a:rPr lang="it-IT" sz="1400">
                <a:solidFill>
                  <a:srgbClr val="14295A"/>
                </a:solidFill>
                <a:latin typeface="+mj-lt"/>
                <a:ea typeface="Lato Light"/>
                <a:cs typeface="Lato Light"/>
              </a:rPr>
              <a:t> raccoglie oltre 120 grandi gruppi, piccole e medie imprese, start-up e università, per realizzare progetti d’innovazione e sviluppo con attenzione alla responsabilità sociale d’impresa.</a:t>
            </a:r>
            <a:endParaRPr lang="it-IT">
              <a:ea typeface="Lato Light"/>
              <a:cs typeface="Lato Light"/>
            </a:endParaRPr>
          </a:p>
        </p:txBody>
      </p:sp>
      <p:sp>
        <p:nvSpPr>
          <p:cNvPr id="1120" name="Segnaposto testo 4">
            <a:extLst>
              <a:ext uri="{FF2B5EF4-FFF2-40B4-BE49-F238E27FC236}">
                <a16:creationId xmlns:a16="http://schemas.microsoft.com/office/drawing/2014/main" id="{046AE6AB-C66A-A0B4-4B1B-448E10A9A058}"/>
              </a:ext>
            </a:extLst>
          </p:cNvPr>
          <p:cNvSpPr txBox="1">
            <a:spLocks/>
          </p:cNvSpPr>
          <p:nvPr/>
        </p:nvSpPr>
        <p:spPr>
          <a:xfrm>
            <a:off x="463463" y="125876"/>
            <a:ext cx="5523680" cy="63705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>
                <a:solidFill>
                  <a:srgbClr val="004D7A"/>
                </a:solidFill>
              </a:rPr>
              <a:t>Le </a:t>
            </a:r>
            <a:r>
              <a:rPr lang="en-US" sz="2400" b="1" err="1">
                <a:solidFill>
                  <a:srgbClr val="004D7A"/>
                </a:solidFill>
              </a:rPr>
              <a:t>aziende</a:t>
            </a:r>
            <a:r>
              <a:rPr lang="en-US" sz="2400" b="1">
                <a:solidFill>
                  <a:srgbClr val="004D7A"/>
                </a:solidFill>
              </a:rPr>
              <a:t> del </a:t>
            </a:r>
            <a:r>
              <a:rPr lang="en-US" sz="2400" b="1" err="1">
                <a:solidFill>
                  <a:srgbClr val="004D7A"/>
                </a:solidFill>
              </a:rPr>
              <a:t>Consorzio</a:t>
            </a:r>
            <a:r>
              <a:rPr lang="en-US" sz="2400" b="1">
                <a:solidFill>
                  <a:srgbClr val="004D7A"/>
                </a:solidFill>
              </a:rPr>
              <a:t> ELIS</a:t>
            </a:r>
          </a:p>
        </p:txBody>
      </p:sp>
    </p:spTree>
    <p:extLst>
      <p:ext uri="{BB962C8B-B14F-4D97-AF65-F5344CB8AC3E}">
        <p14:creationId xmlns:p14="http://schemas.microsoft.com/office/powerpoint/2010/main" val="3396717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9F043-D456-644B-06A3-5E53D15F7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B138C4F9-478E-2180-0BE8-1D0A0C3F74E2}"/>
              </a:ext>
            </a:extLst>
          </p:cNvPr>
          <p:cNvSpPr/>
          <p:nvPr/>
        </p:nvSpPr>
        <p:spPr>
          <a:xfrm rot="21423447">
            <a:off x="1020282" y="2115387"/>
            <a:ext cx="5194451" cy="378068"/>
          </a:xfrm>
          <a:prstGeom prst="roundRect">
            <a:avLst>
              <a:gd name="adj" fmla="val 50000"/>
            </a:avLst>
          </a:prstGeom>
          <a:solidFill>
            <a:srgbClr val="E5262B"/>
          </a:solidFill>
          <a:ln w="12700">
            <a:miter lim="400000"/>
          </a:ln>
        </p:spPr>
        <p:txBody>
          <a:bodyPr lIns="45719" rIns="45719" rtlCol="0" anchor="ctr"/>
          <a:lstStyle/>
          <a:p>
            <a:pPr algn="l" defTabSz="914400"/>
            <a:endParaRPr lang="it-IT"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855E548-EBC5-95A2-45A2-55AF97DF5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361" y="1137713"/>
            <a:ext cx="8198925" cy="1488821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it-IT" sz="4800"/>
              <a:t>Tecnico Ascensorista Junior</a:t>
            </a: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A564312E-8493-4E77-1099-5BCE3A726551}"/>
              </a:ext>
            </a:extLst>
          </p:cNvPr>
          <p:cNvSpPr txBox="1">
            <a:spLocks/>
          </p:cNvSpPr>
          <p:nvPr/>
        </p:nvSpPr>
        <p:spPr>
          <a:xfrm>
            <a:off x="727361" y="2967152"/>
            <a:ext cx="10515600" cy="6442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800" b="1" i="0" kern="1200" spc="-150" dirty="0">
                <a:solidFill>
                  <a:schemeClr val="bg1"/>
                </a:solidFill>
                <a:latin typeface="Aptos Black" panose="020B0004020202020204" pitchFamily="34" charset="0"/>
                <a:ea typeface="+mj-ea"/>
                <a:cs typeface="Calibri"/>
              </a:defRPr>
            </a:lvl1pPr>
          </a:lstStyle>
          <a:p>
            <a:pPr>
              <a:lnSpc>
                <a:spcPct val="80000"/>
              </a:lnSpc>
            </a:pPr>
            <a:r>
              <a:rPr lang="it-IT" sz="3600" b="0">
                <a:latin typeface="+mn-lt"/>
              </a:rPr>
              <a:t>Progetto di Ricerca, Selezione, Formazione e Inserimento</a:t>
            </a:r>
          </a:p>
        </p:txBody>
      </p:sp>
    </p:spTree>
    <p:extLst>
      <p:ext uri="{BB962C8B-B14F-4D97-AF65-F5344CB8AC3E}">
        <p14:creationId xmlns:p14="http://schemas.microsoft.com/office/powerpoint/2010/main" val="1152187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Grafico 41"/>
          <p:cNvGraphicFramePr/>
          <p:nvPr>
            <p:extLst>
              <p:ext uri="{D42A27DB-BD31-4B8C-83A1-F6EECF244321}">
                <p14:modId xmlns:p14="http://schemas.microsoft.com/office/powerpoint/2010/main" val="67995974"/>
              </p:ext>
            </p:extLst>
          </p:nvPr>
        </p:nvGraphicFramePr>
        <p:xfrm>
          <a:off x="5971142" y="1765737"/>
          <a:ext cx="3584524" cy="3326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Rettangolo con angoli arrotondati 4">
            <a:extLst>
              <a:ext uri="{FF2B5EF4-FFF2-40B4-BE49-F238E27FC236}">
                <a16:creationId xmlns:a16="http://schemas.microsoft.com/office/drawing/2014/main" id="{277E11BA-B0CB-71F6-27F3-ACDD79E00683}"/>
              </a:ext>
            </a:extLst>
          </p:cNvPr>
          <p:cNvSpPr/>
          <p:nvPr/>
        </p:nvSpPr>
        <p:spPr>
          <a:xfrm rot="21412971">
            <a:off x="9799714" y="684742"/>
            <a:ext cx="393254" cy="75890"/>
          </a:xfrm>
          <a:prstGeom prst="roundRect">
            <a:avLst>
              <a:gd name="adj" fmla="val 50000"/>
            </a:avLst>
          </a:prstGeom>
          <a:solidFill>
            <a:srgbClr val="5496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Rettangolo con angoli arrotondati 4">
            <a:extLst>
              <a:ext uri="{FF2B5EF4-FFF2-40B4-BE49-F238E27FC236}">
                <a16:creationId xmlns:a16="http://schemas.microsoft.com/office/drawing/2014/main" id="{277E11BA-B0CB-71F6-27F3-ACDD79E00683}"/>
              </a:ext>
            </a:extLst>
          </p:cNvPr>
          <p:cNvSpPr/>
          <p:nvPr/>
        </p:nvSpPr>
        <p:spPr>
          <a:xfrm rot="21412971">
            <a:off x="9798693" y="1686149"/>
            <a:ext cx="1010397" cy="96603"/>
          </a:xfrm>
          <a:prstGeom prst="roundRect">
            <a:avLst>
              <a:gd name="adj" fmla="val 50000"/>
            </a:avLst>
          </a:prstGeom>
          <a:solidFill>
            <a:srgbClr val="5496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Rettangolo con angoli arrotondati 4">
            <a:extLst>
              <a:ext uri="{FF2B5EF4-FFF2-40B4-BE49-F238E27FC236}">
                <a16:creationId xmlns:a16="http://schemas.microsoft.com/office/drawing/2014/main" id="{277E11BA-B0CB-71F6-27F3-ACDD79E00683}"/>
              </a:ext>
            </a:extLst>
          </p:cNvPr>
          <p:cNvSpPr/>
          <p:nvPr/>
        </p:nvSpPr>
        <p:spPr>
          <a:xfrm rot="21412971">
            <a:off x="9799395" y="2565463"/>
            <a:ext cx="550949" cy="83299"/>
          </a:xfrm>
          <a:prstGeom prst="roundRect">
            <a:avLst>
              <a:gd name="adj" fmla="val 50000"/>
            </a:avLst>
          </a:prstGeom>
          <a:solidFill>
            <a:srgbClr val="5496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Rettangolo con angoli arrotondati 4">
            <a:extLst>
              <a:ext uri="{FF2B5EF4-FFF2-40B4-BE49-F238E27FC236}">
                <a16:creationId xmlns:a16="http://schemas.microsoft.com/office/drawing/2014/main" id="{277E11BA-B0CB-71F6-27F3-ACDD79E00683}"/>
              </a:ext>
            </a:extLst>
          </p:cNvPr>
          <p:cNvSpPr/>
          <p:nvPr/>
        </p:nvSpPr>
        <p:spPr>
          <a:xfrm rot="21412971">
            <a:off x="9798832" y="3463698"/>
            <a:ext cx="885200" cy="94946"/>
          </a:xfrm>
          <a:prstGeom prst="roundRect">
            <a:avLst>
              <a:gd name="adj" fmla="val 50000"/>
            </a:avLst>
          </a:prstGeom>
          <a:solidFill>
            <a:srgbClr val="5496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con angoli arrotondati 1">
            <a:extLst>
              <a:ext uri="{FF2B5EF4-FFF2-40B4-BE49-F238E27FC236}">
                <a16:creationId xmlns:a16="http://schemas.microsoft.com/office/drawing/2014/main" id="{83FD1E01-D42A-10B4-8E6A-BAE01CBA11F8}"/>
              </a:ext>
            </a:extLst>
          </p:cNvPr>
          <p:cNvSpPr/>
          <p:nvPr/>
        </p:nvSpPr>
        <p:spPr>
          <a:xfrm>
            <a:off x="429394" y="1481431"/>
            <a:ext cx="2387736" cy="1483582"/>
          </a:xfrm>
          <a:prstGeom prst="roundRect">
            <a:avLst>
              <a:gd name="adj" fmla="val 4940"/>
            </a:avLst>
          </a:prstGeom>
          <a:solidFill>
            <a:schemeClr val="bg1"/>
          </a:solidFill>
          <a:ln w="12700">
            <a:noFill/>
            <a:miter lim="400000"/>
          </a:ln>
          <a:effectLst>
            <a:outerShdw blurRad="736523" dist="50800" dir="5400000" algn="ctr" rotWithShape="0">
              <a:srgbClr val="000000">
                <a:alpha val="11603"/>
              </a:srgbClr>
            </a:outerShdw>
          </a:effectLst>
        </p:spPr>
        <p:txBody>
          <a:bodyPr lIns="45719" rIns="45719" rtlCol="0" anchor="ctr"/>
          <a:lstStyle/>
          <a:p>
            <a:endParaRPr lang="it-IT" sz="1700">
              <a:latin typeface="Calibri"/>
              <a:cs typeface="Calibri"/>
              <a:sym typeface="Calibri"/>
            </a:endParaRPr>
          </a:p>
        </p:txBody>
      </p:sp>
      <p:cxnSp>
        <p:nvCxnSpPr>
          <p:cNvPr id="26" name="Connettore 1 25">
            <a:extLst>
              <a:ext uri="{FF2B5EF4-FFF2-40B4-BE49-F238E27FC236}">
                <a16:creationId xmlns:a16="http://schemas.microsoft.com/office/drawing/2014/main" id="{37D71273-8267-EC04-8A56-A7F7FBF2835F}"/>
              </a:ext>
            </a:extLst>
          </p:cNvPr>
          <p:cNvCxnSpPr>
            <a:cxnSpLocks/>
          </p:cNvCxnSpPr>
          <p:nvPr/>
        </p:nvCxnSpPr>
        <p:spPr>
          <a:xfrm>
            <a:off x="425852" y="1990639"/>
            <a:ext cx="2778456" cy="0"/>
          </a:xfrm>
          <a:prstGeom prst="line">
            <a:avLst/>
          </a:prstGeom>
          <a:ln w="9525">
            <a:solidFill>
              <a:schemeClr val="dk1">
                <a:alpha val="8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Rettangolo con angoli arrotondati 4">
            <a:extLst>
              <a:ext uri="{FF2B5EF4-FFF2-40B4-BE49-F238E27FC236}">
                <a16:creationId xmlns:a16="http://schemas.microsoft.com/office/drawing/2014/main" id="{277E11BA-B0CB-71F6-27F3-ACDD79E00683}"/>
              </a:ext>
            </a:extLst>
          </p:cNvPr>
          <p:cNvSpPr/>
          <p:nvPr/>
        </p:nvSpPr>
        <p:spPr>
          <a:xfrm rot="21043697">
            <a:off x="2383649" y="1596801"/>
            <a:ext cx="276727" cy="198148"/>
          </a:xfrm>
          <a:prstGeom prst="roundRect">
            <a:avLst>
              <a:gd name="adj" fmla="val 50000"/>
            </a:avLst>
          </a:prstGeom>
          <a:solidFill>
            <a:srgbClr val="5496CB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testo 1"/>
          <p:cNvSpPr>
            <a:spLocks noGrp="1"/>
          </p:cNvSpPr>
          <p:nvPr>
            <p:ph type="body" sz="quarter" idx="18"/>
          </p:nvPr>
        </p:nvSpPr>
        <p:spPr>
          <a:xfrm>
            <a:off x="9739203" y="832961"/>
            <a:ext cx="2048614" cy="254685"/>
          </a:xfrm>
        </p:spPr>
        <p:txBody>
          <a:bodyPr/>
          <a:lstStyle/>
          <a:p>
            <a:r>
              <a:rPr lang="it-IT"/>
              <a:t>Da definire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9"/>
          </p:nvPr>
        </p:nvSpPr>
        <p:spPr>
          <a:xfrm>
            <a:off x="9739203" y="619672"/>
            <a:ext cx="2043626" cy="219291"/>
          </a:xfrm>
        </p:spPr>
        <p:txBody>
          <a:bodyPr/>
          <a:lstStyle/>
          <a:p>
            <a:r>
              <a:rPr lang="it-IT"/>
              <a:t>target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20"/>
          </p:nvPr>
        </p:nvSpPr>
        <p:spPr>
          <a:xfrm>
            <a:off x="9739203" y="1837598"/>
            <a:ext cx="2048614" cy="261610"/>
          </a:xfrm>
        </p:spPr>
        <p:txBody>
          <a:bodyPr/>
          <a:lstStyle/>
          <a:p>
            <a:r>
              <a:rPr lang="it-IT"/>
              <a:t>200 ore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21"/>
          </p:nvPr>
        </p:nvSpPr>
        <p:spPr>
          <a:xfrm>
            <a:off x="9739203" y="1624309"/>
            <a:ext cx="1439204" cy="219291"/>
          </a:xfrm>
        </p:spPr>
        <p:txBody>
          <a:bodyPr/>
          <a:lstStyle/>
          <a:p>
            <a:r>
              <a:rPr lang="it-IT"/>
              <a:t>durata formazione</a:t>
            </a: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23"/>
          </p:nvPr>
        </p:nvSpPr>
        <p:spPr>
          <a:xfrm>
            <a:off x="9739203" y="2713138"/>
            <a:ext cx="2048614" cy="261610"/>
          </a:xfrm>
        </p:spPr>
        <p:txBody>
          <a:bodyPr/>
          <a:lstStyle/>
          <a:p>
            <a:r>
              <a:rPr lang="it-IT"/>
              <a:t>Misto </a:t>
            </a:r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24"/>
          </p:nvPr>
        </p:nvSpPr>
        <p:spPr>
          <a:xfrm>
            <a:off x="9739203" y="2491708"/>
            <a:ext cx="936651" cy="219291"/>
          </a:xfrm>
        </p:spPr>
        <p:txBody>
          <a:bodyPr/>
          <a:lstStyle/>
          <a:p>
            <a:r>
              <a:rPr lang="it-IT"/>
              <a:t>modalità </a:t>
            </a:r>
          </a:p>
        </p:txBody>
      </p:sp>
      <p:sp>
        <p:nvSpPr>
          <p:cNvPr id="8" name="Segnaposto testo 7"/>
          <p:cNvSpPr>
            <a:spLocks noGrp="1"/>
          </p:cNvSpPr>
          <p:nvPr>
            <p:ph type="body" sz="quarter" idx="25"/>
          </p:nvPr>
        </p:nvSpPr>
        <p:spPr>
          <a:xfrm>
            <a:off x="9739202" y="3623970"/>
            <a:ext cx="2299719" cy="254685"/>
          </a:xfrm>
        </p:spPr>
        <p:txBody>
          <a:bodyPr/>
          <a:lstStyle/>
          <a:p>
            <a:r>
              <a:rPr lang="it-IT"/>
              <a:t>Tecnico junior ascensorista</a:t>
            </a:r>
          </a:p>
        </p:txBody>
      </p:sp>
      <p:sp>
        <p:nvSpPr>
          <p:cNvPr id="9" name="Segnaposto testo 8"/>
          <p:cNvSpPr>
            <a:spLocks noGrp="1"/>
          </p:cNvSpPr>
          <p:nvPr>
            <p:ph type="body" sz="quarter" idx="26"/>
          </p:nvPr>
        </p:nvSpPr>
        <p:spPr>
          <a:xfrm>
            <a:off x="9739203" y="3410681"/>
            <a:ext cx="2036836" cy="219291"/>
          </a:xfrm>
        </p:spPr>
        <p:txBody>
          <a:bodyPr/>
          <a:lstStyle/>
          <a:p>
            <a:r>
              <a:rPr lang="it-IT"/>
              <a:t>profilo in uscita </a:t>
            </a:r>
          </a:p>
        </p:txBody>
      </p:sp>
      <p:sp>
        <p:nvSpPr>
          <p:cNvPr id="10" name="Segnaposto testo 9"/>
          <p:cNvSpPr>
            <a:spLocks noGrp="1"/>
          </p:cNvSpPr>
          <p:nvPr>
            <p:ph type="body" sz="quarter" idx="13"/>
          </p:nvPr>
        </p:nvSpPr>
        <p:spPr>
          <a:xfrm>
            <a:off x="369884" y="271885"/>
            <a:ext cx="2779464" cy="222260"/>
          </a:xfrm>
        </p:spPr>
        <p:txBody>
          <a:bodyPr/>
          <a:lstStyle/>
          <a:p>
            <a:r>
              <a:rPr lang="it-IT"/>
              <a:t>Dettaglio formazione</a:t>
            </a:r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27"/>
          </p:nvPr>
        </p:nvSpPr>
        <p:spPr>
          <a:xfrm>
            <a:off x="523959" y="1553498"/>
            <a:ext cx="1636968" cy="378245"/>
          </a:xfrm>
        </p:spPr>
        <p:txBody>
          <a:bodyPr/>
          <a:lstStyle/>
          <a:p>
            <a:r>
              <a:rPr lang="it-IT" sz="1200"/>
              <a:t>Formazione tecnica </a:t>
            </a:r>
          </a:p>
          <a:p>
            <a:r>
              <a:rPr lang="it-IT" sz="1200"/>
              <a:t>base</a:t>
            </a:r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28"/>
          </p:nvPr>
        </p:nvSpPr>
        <p:spPr>
          <a:xfrm>
            <a:off x="525600" y="2090159"/>
            <a:ext cx="2228379" cy="836383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it-IT" sz="1000" b="1"/>
              <a:t>Elettrotecnica: </a:t>
            </a:r>
            <a:r>
              <a:rPr lang="it-IT" sz="1000" b="0">
                <a:latin typeface="+mn-lt"/>
                <a:cs typeface="Arial" panose="020B0604020202020204" pitchFamily="34" charset="0"/>
              </a:rPr>
              <a:t>Elettrotecnica di base; impianti elettrici; PLC</a:t>
            </a:r>
          </a:p>
          <a:p>
            <a:r>
              <a:rPr lang="it-IT" sz="1000" b="1" kern="120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Meccanica: </a:t>
            </a:r>
            <a:r>
              <a:rPr lang="it-IT" sz="1000" b="0">
                <a:latin typeface="+mn-lt"/>
                <a:cs typeface="Arial" panose="020B0604020202020204" pitchFamily="34" charset="0"/>
              </a:rPr>
              <a:t>Lavorazioni meccanica base; strumenti di lavoro; Pneumatica</a:t>
            </a:r>
          </a:p>
        </p:txBody>
      </p:sp>
      <p:sp>
        <p:nvSpPr>
          <p:cNvPr id="13" name="Segnaposto testo 12"/>
          <p:cNvSpPr>
            <a:spLocks noGrp="1"/>
          </p:cNvSpPr>
          <p:nvPr>
            <p:ph type="body" sz="quarter" idx="29"/>
          </p:nvPr>
        </p:nvSpPr>
        <p:spPr>
          <a:xfrm>
            <a:off x="2295300" y="1571854"/>
            <a:ext cx="549780" cy="259558"/>
          </a:xfrm>
        </p:spPr>
        <p:txBody>
          <a:bodyPr/>
          <a:lstStyle/>
          <a:p>
            <a:r>
              <a:rPr lang="it-IT"/>
              <a:t>96h</a:t>
            </a:r>
          </a:p>
        </p:txBody>
      </p:sp>
      <p:sp>
        <p:nvSpPr>
          <p:cNvPr id="24" name="Titolo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/>
              <a:t>Tecnico ascensorista Junior</a:t>
            </a:r>
          </a:p>
        </p:txBody>
      </p:sp>
      <p:grpSp>
        <p:nvGrpSpPr>
          <p:cNvPr id="66" name="Gruppo 65"/>
          <p:cNvGrpSpPr/>
          <p:nvPr/>
        </p:nvGrpSpPr>
        <p:grpSpPr>
          <a:xfrm>
            <a:off x="7597095" y="1349223"/>
            <a:ext cx="61200" cy="735541"/>
            <a:chOff x="6916209" y="1931459"/>
            <a:chExt cx="61200" cy="735541"/>
          </a:xfrm>
        </p:grpSpPr>
        <p:cxnSp>
          <p:nvCxnSpPr>
            <p:cNvPr id="67" name="Connettore 1 66"/>
            <p:cNvCxnSpPr/>
            <p:nvPr/>
          </p:nvCxnSpPr>
          <p:spPr>
            <a:xfrm flipV="1">
              <a:off x="6946809" y="1979083"/>
              <a:ext cx="0" cy="687917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e 67"/>
            <p:cNvSpPr/>
            <p:nvPr/>
          </p:nvSpPr>
          <p:spPr>
            <a:xfrm>
              <a:off x="6916209" y="1931459"/>
              <a:ext cx="61200" cy="61200"/>
            </a:xfrm>
            <a:prstGeom prst="ellipse">
              <a:avLst/>
            </a:prstGeom>
            <a:solidFill>
              <a:srgbClr val="E94342"/>
            </a:solidFill>
            <a:ln w="12700">
              <a:miter lim="400000"/>
            </a:ln>
          </p:spPr>
          <p:txBody>
            <a:bodyPr lIns="45719" rIns="45719" rtlCol="0" anchor="ctr"/>
            <a:lstStyle/>
            <a:p>
              <a:pPr algn="l" defTabSz="914400"/>
              <a:endParaRPr lang="it-IT" sz="17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" name="Gruppo 68"/>
          <p:cNvGrpSpPr/>
          <p:nvPr/>
        </p:nvGrpSpPr>
        <p:grpSpPr>
          <a:xfrm>
            <a:off x="6621805" y="4133140"/>
            <a:ext cx="61200" cy="711883"/>
            <a:chOff x="6916209" y="1979083"/>
            <a:chExt cx="61200" cy="711883"/>
          </a:xfrm>
        </p:grpSpPr>
        <p:cxnSp>
          <p:nvCxnSpPr>
            <p:cNvPr id="70" name="Connettore 1 69"/>
            <p:cNvCxnSpPr/>
            <p:nvPr/>
          </p:nvCxnSpPr>
          <p:spPr>
            <a:xfrm flipV="1">
              <a:off x="6946809" y="1979083"/>
              <a:ext cx="0" cy="687917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e 70"/>
            <p:cNvSpPr/>
            <p:nvPr/>
          </p:nvSpPr>
          <p:spPr>
            <a:xfrm>
              <a:off x="6916209" y="2629766"/>
              <a:ext cx="61200" cy="61200"/>
            </a:xfrm>
            <a:prstGeom prst="ellipse">
              <a:avLst/>
            </a:prstGeom>
            <a:solidFill>
              <a:srgbClr val="2981BE"/>
            </a:solidFill>
            <a:ln w="12700">
              <a:miter lim="400000"/>
            </a:ln>
          </p:spPr>
          <p:txBody>
            <a:bodyPr lIns="45719" rIns="45719" rtlCol="0" anchor="ctr"/>
            <a:lstStyle/>
            <a:p>
              <a:pPr algn="l" defTabSz="914400"/>
              <a:endParaRPr lang="it-IT" sz="17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" name="Gruppo 74"/>
          <p:cNvGrpSpPr/>
          <p:nvPr/>
        </p:nvGrpSpPr>
        <p:grpSpPr>
          <a:xfrm>
            <a:off x="8328857" y="1752439"/>
            <a:ext cx="61200" cy="735541"/>
            <a:chOff x="6916209" y="1931459"/>
            <a:chExt cx="61200" cy="735541"/>
          </a:xfrm>
        </p:grpSpPr>
        <p:cxnSp>
          <p:nvCxnSpPr>
            <p:cNvPr id="76" name="Connettore 1 75"/>
            <p:cNvCxnSpPr/>
            <p:nvPr/>
          </p:nvCxnSpPr>
          <p:spPr>
            <a:xfrm flipV="1">
              <a:off x="6946809" y="1979083"/>
              <a:ext cx="0" cy="687917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Ovale 76"/>
            <p:cNvSpPr/>
            <p:nvPr/>
          </p:nvSpPr>
          <p:spPr>
            <a:xfrm>
              <a:off x="6916209" y="1931459"/>
              <a:ext cx="61200" cy="61200"/>
            </a:xfrm>
            <a:prstGeom prst="ellipse">
              <a:avLst/>
            </a:prstGeom>
            <a:solidFill>
              <a:srgbClr val="FFD741"/>
            </a:solidFill>
            <a:ln w="12700">
              <a:miter lim="400000"/>
            </a:ln>
          </p:spPr>
          <p:txBody>
            <a:bodyPr lIns="45719" rIns="45719" rtlCol="0" anchor="ctr"/>
            <a:lstStyle/>
            <a:p>
              <a:pPr algn="l" defTabSz="914400"/>
              <a:endParaRPr lang="it-IT" sz="17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8" name="CasellaDiTesto 77"/>
          <p:cNvSpPr txBox="1"/>
          <p:nvPr/>
        </p:nvSpPr>
        <p:spPr>
          <a:xfrm>
            <a:off x="6610791" y="1437732"/>
            <a:ext cx="926042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normAutofit/>
          </a:bodyPr>
          <a:lstStyle/>
          <a:p>
            <a:pPr algn="r">
              <a:lnSpc>
                <a:spcPts val="1100"/>
              </a:lnSpc>
            </a:pPr>
            <a:r>
              <a:rPr lang="it-IT" sz="900">
                <a:solidFill>
                  <a:srgbClr val="000000"/>
                </a:solidFill>
                <a:latin typeface="Aptos Black"/>
                <a:cs typeface="Aptos Black"/>
              </a:rPr>
              <a:t>Competenze</a:t>
            </a:r>
          </a:p>
          <a:p>
            <a:pPr algn="r">
              <a:lnSpc>
                <a:spcPts val="1100"/>
              </a:lnSpc>
            </a:pPr>
            <a:r>
              <a:rPr lang="it-IT" sz="900">
                <a:solidFill>
                  <a:srgbClr val="000000"/>
                </a:solidFill>
                <a:latin typeface="Aptos Black"/>
                <a:cs typeface="Aptos Black"/>
              </a:rPr>
              <a:t>trasversali</a:t>
            </a:r>
            <a:endParaRPr lang="it-IT" sz="900">
              <a:latin typeface="Aptos Black"/>
              <a:cs typeface="Aptos Black"/>
            </a:endParaRPr>
          </a:p>
        </p:txBody>
      </p:sp>
      <p:sp>
        <p:nvSpPr>
          <p:cNvPr id="79" name="CasellaDiTesto 78"/>
          <p:cNvSpPr txBox="1"/>
          <p:nvPr/>
        </p:nvSpPr>
        <p:spPr>
          <a:xfrm>
            <a:off x="6762908" y="4850532"/>
            <a:ext cx="1282729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Aptos Black"/>
              </a:rPr>
              <a:t>Certificazioni sicurezza</a:t>
            </a:r>
          </a:p>
        </p:txBody>
      </p:sp>
      <p:sp>
        <p:nvSpPr>
          <p:cNvPr id="80" name="CasellaDiTesto 79"/>
          <p:cNvSpPr txBox="1"/>
          <p:nvPr/>
        </p:nvSpPr>
        <p:spPr>
          <a:xfrm>
            <a:off x="6887451" y="1285061"/>
            <a:ext cx="649382" cy="24955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noAutofit/>
          </a:bodyPr>
          <a:lstStyle/>
          <a:p>
            <a:pPr algn="r">
              <a:lnSpc>
                <a:spcPts val="1100"/>
              </a:lnSpc>
            </a:pPr>
            <a:r>
              <a:rPr lang="it-IT" sz="1300" b="1">
                <a:solidFill>
                  <a:srgbClr val="5DA1DA"/>
                </a:solidFill>
                <a:latin typeface="Aptos Black"/>
                <a:cs typeface="Aptos Black"/>
              </a:rPr>
              <a:t>4%</a:t>
            </a:r>
          </a:p>
        </p:txBody>
      </p:sp>
      <p:sp>
        <p:nvSpPr>
          <p:cNvPr id="81" name="CasellaDiTesto 80"/>
          <p:cNvSpPr txBox="1"/>
          <p:nvPr/>
        </p:nvSpPr>
        <p:spPr>
          <a:xfrm>
            <a:off x="8444484" y="1817485"/>
            <a:ext cx="785677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spAutoFit/>
          </a:bodyPr>
          <a:lstStyle/>
          <a:p>
            <a:r>
              <a:rPr lang="it-IT" sz="900" b="1">
                <a:solidFill>
                  <a:srgbClr val="000000"/>
                </a:solidFill>
                <a:latin typeface="Aptos"/>
                <a:cs typeface="Aptos"/>
              </a:rPr>
              <a:t>Formazione base</a:t>
            </a:r>
            <a:endParaRPr lang="it-IT" sz="900" b="1">
              <a:solidFill>
                <a:srgbClr val="000000"/>
              </a:solidFill>
              <a:latin typeface="Aptos Black"/>
            </a:endParaRPr>
          </a:p>
        </p:txBody>
      </p:sp>
      <p:sp>
        <p:nvSpPr>
          <p:cNvPr id="82" name="CasellaDiTesto 81"/>
          <p:cNvSpPr txBox="1"/>
          <p:nvPr/>
        </p:nvSpPr>
        <p:spPr>
          <a:xfrm>
            <a:off x="6767343" y="4702366"/>
            <a:ext cx="649382" cy="24955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noAutofit/>
          </a:bodyPr>
          <a:lstStyle/>
          <a:p>
            <a:pPr>
              <a:lnSpc>
                <a:spcPts val="1100"/>
              </a:lnSpc>
            </a:pPr>
            <a:r>
              <a:rPr lang="it-IT" sz="1300" b="1">
                <a:solidFill>
                  <a:srgbClr val="5DA1DA"/>
                </a:solidFill>
                <a:latin typeface="Aptos Black"/>
                <a:cs typeface="Aptos Black"/>
              </a:rPr>
              <a:t>24%</a:t>
            </a:r>
          </a:p>
        </p:txBody>
      </p:sp>
      <p:sp>
        <p:nvSpPr>
          <p:cNvPr id="84" name="CasellaDiTesto 83"/>
          <p:cNvSpPr txBox="1"/>
          <p:nvPr/>
        </p:nvSpPr>
        <p:spPr>
          <a:xfrm>
            <a:off x="8448918" y="1669322"/>
            <a:ext cx="642441" cy="207916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noAutofit/>
          </a:bodyPr>
          <a:lstStyle/>
          <a:p>
            <a:pPr>
              <a:lnSpc>
                <a:spcPts val="1100"/>
              </a:lnSpc>
            </a:pPr>
            <a:r>
              <a:rPr lang="it-IT" sz="1300" b="1">
                <a:solidFill>
                  <a:srgbClr val="5DA1DA"/>
                </a:solidFill>
                <a:latin typeface="Aptos Black"/>
                <a:cs typeface="Aptos Black"/>
              </a:rPr>
              <a:t>48%</a:t>
            </a:r>
          </a:p>
        </p:txBody>
      </p:sp>
      <p:cxnSp>
        <p:nvCxnSpPr>
          <p:cNvPr id="87" name="Connettore 1 86">
            <a:extLst>
              <a:ext uri="{FF2B5EF4-FFF2-40B4-BE49-F238E27FC236}">
                <a16:creationId xmlns:a16="http://schemas.microsoft.com/office/drawing/2014/main" id="{37D71273-8267-EC04-8A56-A7F7FBF2835F}"/>
              </a:ext>
            </a:extLst>
          </p:cNvPr>
          <p:cNvCxnSpPr>
            <a:cxnSpLocks/>
          </p:cNvCxnSpPr>
          <p:nvPr/>
        </p:nvCxnSpPr>
        <p:spPr>
          <a:xfrm>
            <a:off x="3548890" y="2866937"/>
            <a:ext cx="1948232" cy="4410"/>
          </a:xfrm>
          <a:prstGeom prst="line">
            <a:avLst/>
          </a:prstGeom>
          <a:ln w="9525">
            <a:solidFill>
              <a:schemeClr val="dk1">
                <a:alpha val="8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8" name="Ovale 87"/>
          <p:cNvSpPr/>
          <p:nvPr/>
        </p:nvSpPr>
        <p:spPr>
          <a:xfrm>
            <a:off x="3576054" y="2966921"/>
            <a:ext cx="217320" cy="217320"/>
          </a:xfrm>
          <a:prstGeom prst="ellipse">
            <a:avLst/>
          </a:prstGeom>
          <a:solidFill>
            <a:srgbClr val="FFD741">
              <a:alpha val="59000"/>
            </a:srgbClr>
          </a:solidFill>
          <a:ln w="12700">
            <a:miter lim="400000"/>
          </a:ln>
        </p:spPr>
        <p:txBody>
          <a:bodyPr lIns="45719" rIns="45719" rtlCol="0" anchor="ctr"/>
          <a:lstStyle/>
          <a:p>
            <a:pPr algn="l" defTabSz="914400"/>
            <a:endParaRPr lang="it-IT" sz="17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9" name="Connettore 1 88">
            <a:extLst>
              <a:ext uri="{FF2B5EF4-FFF2-40B4-BE49-F238E27FC236}">
                <a16:creationId xmlns:a16="http://schemas.microsoft.com/office/drawing/2014/main" id="{37D71273-8267-EC04-8A56-A7F7FBF2835F}"/>
              </a:ext>
            </a:extLst>
          </p:cNvPr>
          <p:cNvCxnSpPr>
            <a:cxnSpLocks/>
          </p:cNvCxnSpPr>
          <p:nvPr/>
        </p:nvCxnSpPr>
        <p:spPr>
          <a:xfrm>
            <a:off x="3367790" y="4007440"/>
            <a:ext cx="2287933" cy="0"/>
          </a:xfrm>
          <a:prstGeom prst="line">
            <a:avLst/>
          </a:prstGeom>
          <a:ln w="9525">
            <a:solidFill>
              <a:schemeClr val="dk1">
                <a:alpha val="8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0" name="Triangolo isoscele 89"/>
          <p:cNvSpPr>
            <a:spLocks noChangeAspect="1"/>
          </p:cNvSpPr>
          <p:nvPr/>
        </p:nvSpPr>
        <p:spPr>
          <a:xfrm rot="5400000" flipV="1">
            <a:off x="5248189" y="3597777"/>
            <a:ext cx="250560" cy="215999"/>
          </a:xfrm>
          <a:prstGeom prst="triangle">
            <a:avLst/>
          </a:prstGeom>
          <a:solidFill>
            <a:srgbClr val="E94342">
              <a:alpha val="50000"/>
            </a:srgbClr>
          </a:solidFill>
          <a:ln w="12700">
            <a:miter lim="400000"/>
          </a:ln>
        </p:spPr>
        <p:txBody>
          <a:bodyPr lIns="45719" rIns="45719" rtlCol="0" anchor="ctr"/>
          <a:lstStyle/>
          <a:p>
            <a:pPr algn="l" defTabSz="914400"/>
            <a:endParaRPr lang="it-IT"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Rettangolo con angoli arrotondati 1">
            <a:extLst>
              <a:ext uri="{FF2B5EF4-FFF2-40B4-BE49-F238E27FC236}">
                <a16:creationId xmlns:a16="http://schemas.microsoft.com/office/drawing/2014/main" id="{5B5F441E-5B08-B956-5DA4-EE8140A5E783}"/>
              </a:ext>
            </a:extLst>
          </p:cNvPr>
          <p:cNvSpPr/>
          <p:nvPr/>
        </p:nvSpPr>
        <p:spPr>
          <a:xfrm>
            <a:off x="2905546" y="1447529"/>
            <a:ext cx="2774915" cy="3755838"/>
          </a:xfrm>
          <a:prstGeom prst="roundRect">
            <a:avLst>
              <a:gd name="adj" fmla="val 4940"/>
            </a:avLst>
          </a:prstGeom>
          <a:solidFill>
            <a:schemeClr val="bg1"/>
          </a:solidFill>
          <a:ln w="12700">
            <a:noFill/>
            <a:miter lim="400000"/>
          </a:ln>
          <a:effectLst>
            <a:outerShdw blurRad="736523" dist="50800" dir="5400000" algn="ctr" rotWithShape="0">
              <a:srgbClr val="000000">
                <a:alpha val="11603"/>
              </a:srgbClr>
            </a:outerShdw>
          </a:effectLst>
        </p:spPr>
        <p:txBody>
          <a:bodyPr lIns="45719" rIns="45719" rtlCol="0" anchor="ctr"/>
          <a:lstStyle/>
          <a:p>
            <a:endParaRPr lang="it-IT" sz="1700">
              <a:latin typeface="Calibri"/>
              <a:cs typeface="Calibri"/>
              <a:sym typeface="Calibri"/>
            </a:endParaRPr>
          </a:p>
        </p:txBody>
      </p:sp>
      <p:sp>
        <p:nvSpPr>
          <p:cNvPr id="28" name="Segnaposto testo 10">
            <a:extLst>
              <a:ext uri="{FF2B5EF4-FFF2-40B4-BE49-F238E27FC236}">
                <a16:creationId xmlns:a16="http://schemas.microsoft.com/office/drawing/2014/main" id="{D17F826D-F00A-F46F-2A0F-7EAD83FE3559}"/>
              </a:ext>
            </a:extLst>
          </p:cNvPr>
          <p:cNvSpPr txBox="1">
            <a:spLocks/>
          </p:cNvSpPr>
          <p:nvPr/>
        </p:nvSpPr>
        <p:spPr>
          <a:xfrm>
            <a:off x="2887589" y="1555070"/>
            <a:ext cx="1948232" cy="51930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ts val="11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rgbClr val="2775BB"/>
                </a:solidFill>
                <a:latin typeface="Aptos Black"/>
                <a:ea typeface="+mn-ea"/>
                <a:cs typeface="Aptos Black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/>
              <a:t>Formazione tecnica</a:t>
            </a:r>
          </a:p>
          <a:p>
            <a:r>
              <a:rPr lang="it-IT" sz="1200"/>
              <a:t>specialistica </a:t>
            </a:r>
          </a:p>
          <a:p>
            <a:endParaRPr lang="it-IT"/>
          </a:p>
        </p:txBody>
      </p:sp>
      <p:sp>
        <p:nvSpPr>
          <p:cNvPr id="30" name="Segnaposto testo 12">
            <a:extLst>
              <a:ext uri="{FF2B5EF4-FFF2-40B4-BE49-F238E27FC236}">
                <a16:creationId xmlns:a16="http://schemas.microsoft.com/office/drawing/2014/main" id="{A371E791-DB8A-9040-9B1C-AC72E9E16168}"/>
              </a:ext>
            </a:extLst>
          </p:cNvPr>
          <p:cNvSpPr txBox="1">
            <a:spLocks/>
          </p:cNvSpPr>
          <p:nvPr/>
        </p:nvSpPr>
        <p:spPr>
          <a:xfrm>
            <a:off x="4998837" y="1579914"/>
            <a:ext cx="549780" cy="25955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48h</a:t>
            </a:r>
          </a:p>
        </p:txBody>
      </p:sp>
      <p:sp>
        <p:nvSpPr>
          <p:cNvPr id="31" name="Rettangolo con angoli arrotondati 4">
            <a:extLst>
              <a:ext uri="{FF2B5EF4-FFF2-40B4-BE49-F238E27FC236}">
                <a16:creationId xmlns:a16="http://schemas.microsoft.com/office/drawing/2014/main" id="{0A02BA43-0891-9283-4536-906E8EE9E697}"/>
              </a:ext>
            </a:extLst>
          </p:cNvPr>
          <p:cNvSpPr/>
          <p:nvPr/>
        </p:nvSpPr>
        <p:spPr>
          <a:xfrm rot="21043697">
            <a:off x="5065347" y="1588850"/>
            <a:ext cx="276727" cy="198148"/>
          </a:xfrm>
          <a:prstGeom prst="roundRect">
            <a:avLst>
              <a:gd name="adj" fmla="val 50000"/>
            </a:avLst>
          </a:prstGeom>
          <a:solidFill>
            <a:srgbClr val="5496CB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Segnaposto testo 11">
            <a:extLst>
              <a:ext uri="{FF2B5EF4-FFF2-40B4-BE49-F238E27FC236}">
                <a16:creationId xmlns:a16="http://schemas.microsoft.com/office/drawing/2014/main" id="{36A88A0E-49DD-C2C9-3D67-8D53E9C8373B}"/>
              </a:ext>
            </a:extLst>
          </p:cNvPr>
          <p:cNvSpPr txBox="1">
            <a:spLocks/>
          </p:cNvSpPr>
          <p:nvPr/>
        </p:nvSpPr>
        <p:spPr>
          <a:xfrm>
            <a:off x="2839369" y="1935824"/>
            <a:ext cx="2656084" cy="3606372"/>
          </a:xfrm>
          <a:prstGeom prst="rect">
            <a:avLst/>
          </a:prstGeom>
        </p:spPr>
        <p:txBody>
          <a:bodyPr vert="horz" lIns="91440" tIns="45720" rIns="91440" bIns="45720" rtlCol="0" anchor="t">
            <a:spAutoFit/>
          </a:bodyPr>
          <a:lstStyle>
            <a:lvl1pPr marL="108000" indent="-108000" algn="l" defTabSz="914400" rtl="0" eaLnBrk="1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>
                <a:srgbClr val="2775BB"/>
              </a:buClr>
              <a:buSzPct val="88000"/>
              <a:buFont typeface="Arial" panose="020B0604020202020204" pitchFamily="34" charset="0"/>
              <a:buChar char="•"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>
                <a:srgbClr val="2775BB"/>
              </a:buClr>
              <a:buSzPct val="88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>
                <a:latin typeface="+mn-lt"/>
                <a:cs typeface="Arial" panose="020B0604020202020204" pitchFamily="34" charset="0"/>
              </a:rPr>
              <a:t>Introduzione agli Impianti </a:t>
            </a:r>
            <a:r>
              <a:rPr lang="it-IT" b="1" err="1">
                <a:latin typeface="+mn-lt"/>
                <a:cs typeface="Arial" panose="020B0604020202020204" pitchFamily="34" charset="0"/>
              </a:rPr>
              <a:t>Ascensoristici</a:t>
            </a:r>
            <a:r>
              <a:rPr lang="it-IT" b="1">
                <a:latin typeface="+mn-lt"/>
                <a:cs typeface="Arial" panose="020B0604020202020204" pitchFamily="34" charset="0"/>
              </a:rPr>
              <a:t>: </a:t>
            </a:r>
            <a:r>
              <a:rPr lang="it-IT" b="0"/>
              <a:t>Tipologie di ascensori: elettrici, idraulici e speciali; Componenti principali e loro funzionamento; Normative di riferimento (UNI EN 81, DPR 162/99, direttive europee)</a:t>
            </a:r>
          </a:p>
          <a:p>
            <a:r>
              <a:rPr lang="it-IT" b="1" kern="120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Componentistica e Funzionamento: </a:t>
            </a:r>
            <a:r>
              <a:rPr lang="it-IT" b="0" kern="120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Struttura dell’impianto ascensore (cabina, contrappeso, guide, funi); Motori e sistemi di trazione; Sistemi di controllo e quadro elettrico; Porte di piano e di cabina</a:t>
            </a:r>
          </a:p>
          <a:p>
            <a:r>
              <a:rPr lang="it-IT" b="1">
                <a:latin typeface="+mn-lt"/>
              </a:rPr>
              <a:t>Manutenzione Ordinaria e Diagnosi</a:t>
            </a:r>
          </a:p>
          <a:p>
            <a:r>
              <a:rPr lang="it-IT" b="0" kern="120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Ispezione visiva e controlli periodici; Lubrificazione e regolazione componenti; Identificazione di anomalie e guasti comuni; Strumenti e tecniche di diagnostica</a:t>
            </a:r>
          </a:p>
          <a:p>
            <a:r>
              <a:rPr lang="it-IT" b="1">
                <a:latin typeface="+mn-lt"/>
              </a:rPr>
              <a:t>Procedure di Emergenza </a:t>
            </a:r>
          </a:p>
          <a:p>
            <a:r>
              <a:rPr lang="it-IT" b="1">
                <a:latin typeface="+mn-lt"/>
              </a:rPr>
              <a:t> </a:t>
            </a:r>
            <a:r>
              <a:rPr lang="it-IT" b="0" kern="120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Procedure di soccorso passeggeri bloccati; Sistemi di comunicazione e allarme; Interventi in caso di black-out e anomalie gravi</a:t>
            </a:r>
          </a:p>
          <a:p>
            <a:endParaRPr lang="it-IT">
              <a:solidFill>
                <a:schemeClr val="dk1"/>
              </a:solidFill>
            </a:endParaRPr>
          </a:p>
          <a:p>
            <a:pPr marL="0" indent="0">
              <a:buNone/>
            </a:pPr>
            <a:endParaRPr lang="it-IT" b="0" kern="120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Rettangolo con angoli arrotondati 1">
            <a:extLst>
              <a:ext uri="{FF2B5EF4-FFF2-40B4-BE49-F238E27FC236}">
                <a16:creationId xmlns:a16="http://schemas.microsoft.com/office/drawing/2014/main" id="{83FD1E01-D42A-10B4-8E6A-BAE01CBA11F8}"/>
              </a:ext>
            </a:extLst>
          </p:cNvPr>
          <p:cNvSpPr/>
          <p:nvPr/>
        </p:nvSpPr>
        <p:spPr>
          <a:xfrm>
            <a:off x="441962" y="3064532"/>
            <a:ext cx="2345588" cy="1872901"/>
          </a:xfrm>
          <a:prstGeom prst="roundRect">
            <a:avLst>
              <a:gd name="adj" fmla="val 4940"/>
            </a:avLst>
          </a:prstGeom>
          <a:solidFill>
            <a:schemeClr val="bg1"/>
          </a:solidFill>
          <a:ln w="12700">
            <a:solidFill>
              <a:srgbClr val="FFD741"/>
            </a:solidFill>
            <a:miter lim="400000"/>
          </a:ln>
          <a:effectLst>
            <a:outerShdw blurRad="736523" dist="50800" dir="5400000" algn="ctr" rotWithShape="0">
              <a:srgbClr val="000000">
                <a:alpha val="11603"/>
              </a:srgbClr>
            </a:outerShdw>
          </a:effectLst>
        </p:spPr>
        <p:txBody>
          <a:bodyPr lIns="45719" rIns="45719" rtlCol="0" anchor="ctr"/>
          <a:lstStyle/>
          <a:p>
            <a:endParaRPr lang="it-IT" sz="1700">
              <a:latin typeface="Calibri"/>
              <a:cs typeface="Calibri"/>
              <a:sym typeface="Calibri"/>
            </a:endParaRPr>
          </a:p>
        </p:txBody>
      </p:sp>
      <p:sp>
        <p:nvSpPr>
          <p:cNvPr id="65" name="Arrotonda angolo stesso lato rettangolo 34"/>
          <p:cNvSpPr/>
          <p:nvPr/>
        </p:nvSpPr>
        <p:spPr>
          <a:xfrm>
            <a:off x="441961" y="3057841"/>
            <a:ext cx="2360367" cy="379653"/>
          </a:xfrm>
          <a:prstGeom prst="round2SameRect">
            <a:avLst>
              <a:gd name="adj1" fmla="val 24809"/>
              <a:gd name="adj2" fmla="val 0"/>
            </a:avLst>
          </a:prstGeom>
          <a:solidFill>
            <a:srgbClr val="FFD741"/>
          </a:solidFill>
          <a:ln w="12700">
            <a:miter lim="400000"/>
          </a:ln>
        </p:spPr>
        <p:txBody>
          <a:bodyPr lIns="45719" rIns="45719" rtlCol="0" anchor="ctr"/>
          <a:lstStyle/>
          <a:p>
            <a:pPr algn="l" defTabSz="914400"/>
            <a:endParaRPr lang="it-IT"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Segnaposto testo 19"/>
          <p:cNvSpPr txBox="1">
            <a:spLocks/>
          </p:cNvSpPr>
          <p:nvPr/>
        </p:nvSpPr>
        <p:spPr>
          <a:xfrm>
            <a:off x="422563" y="3154181"/>
            <a:ext cx="2250050" cy="24070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ts val="11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bg1"/>
                </a:solidFill>
                <a:latin typeface="Aptos Black"/>
                <a:ea typeface="+mn-ea"/>
                <a:cs typeface="Aptos Black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/>
              <a:t>Certificazioni sicurezza</a:t>
            </a:r>
          </a:p>
        </p:txBody>
      </p:sp>
      <p:sp>
        <p:nvSpPr>
          <p:cNvPr id="73" name="Segnaposto testo 20"/>
          <p:cNvSpPr txBox="1">
            <a:spLocks/>
          </p:cNvSpPr>
          <p:nvPr/>
        </p:nvSpPr>
        <p:spPr>
          <a:xfrm>
            <a:off x="526931" y="3490213"/>
            <a:ext cx="2145682" cy="1374992"/>
          </a:xfrm>
          <a:prstGeom prst="rect">
            <a:avLst/>
          </a:prstGeom>
        </p:spPr>
        <p:txBody>
          <a:bodyPr vert="horz" lIns="91440" tIns="45720" rIns="91440" bIns="45720" rtlCol="0" anchor="t">
            <a:spAutoFit/>
          </a:bodyPr>
          <a:lstStyle>
            <a:lvl1pPr marL="0" indent="0" algn="l" defTabSz="914400" rtl="0" eaLnBrk="1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>
                <a:srgbClr val="FFD741"/>
              </a:buClr>
              <a:buFont typeface="Arial"/>
              <a:buNone/>
              <a:defRPr sz="1000" kern="1200">
                <a:solidFill>
                  <a:schemeClr val="tx1"/>
                </a:solidFill>
                <a:latin typeface="Aptos Black"/>
                <a:ea typeface="+mn-ea"/>
                <a:cs typeface="Aptos Black"/>
              </a:defRPr>
            </a:lvl1pPr>
            <a:lvl2pPr marL="0" indent="0" algn="l" defTabSz="914400" rtl="0" eaLnBrk="1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>
                <a:srgbClr val="FFD741"/>
              </a:buClr>
              <a:buFont typeface="Arial"/>
              <a:buNone/>
              <a:defRPr sz="10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>
                <a:srgbClr val="FFD741"/>
              </a:buClr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00" b="1"/>
              <a:t>Sicurezza sui luoghi di lavoro: </a:t>
            </a:r>
            <a:r>
              <a:rPr lang="it-IT" sz="1000" b="0">
                <a:latin typeface="+mn-lt"/>
                <a:cs typeface="Arial"/>
              </a:rPr>
              <a:t>Sicurezza sul lavoro generale (</a:t>
            </a:r>
            <a:r>
              <a:rPr lang="it-IT" sz="1000" b="0" err="1">
                <a:latin typeface="+mn-lt"/>
                <a:cs typeface="Arial"/>
              </a:rPr>
              <a:t>D.Lgs.</a:t>
            </a:r>
            <a:r>
              <a:rPr lang="it-IT" sz="1000" b="0">
                <a:latin typeface="+mn-lt"/>
                <a:cs typeface="Arial"/>
              </a:rPr>
              <a:t> 81/08); </a:t>
            </a:r>
          </a:p>
          <a:p>
            <a:r>
              <a:rPr lang="it-IT" sz="1000" b="0">
                <a:latin typeface="+mn-lt"/>
                <a:cs typeface="Arial"/>
              </a:rPr>
              <a:t>Dispositivi di protezione individuale (DPI); </a:t>
            </a:r>
          </a:p>
          <a:p>
            <a:r>
              <a:rPr lang="it-IT" sz="1000" b="0">
                <a:latin typeface="+mn-lt"/>
                <a:cs typeface="Arial"/>
              </a:rPr>
              <a:t>Spazi confinati; </a:t>
            </a:r>
            <a:endParaRPr lang="it-IT">
              <a:latin typeface="+mn-lt"/>
              <a:cs typeface="Arial"/>
            </a:endParaRPr>
          </a:p>
          <a:p>
            <a:r>
              <a:rPr lang="it-IT" sz="1000" b="0">
                <a:latin typeface="+mn-lt"/>
                <a:cs typeface="Arial"/>
              </a:rPr>
              <a:t>PES PAV</a:t>
            </a:r>
            <a:r>
              <a:rPr lang="it-IT">
                <a:latin typeface="+mn-lt"/>
                <a:cs typeface="Arial"/>
              </a:rPr>
              <a:t> PEI</a:t>
            </a:r>
          </a:p>
          <a:p>
            <a:r>
              <a:rPr lang="it-IT">
                <a:latin typeface="+mn-lt"/>
                <a:cs typeface="Arial"/>
              </a:rPr>
              <a:t>Direttiva macchine base</a:t>
            </a:r>
          </a:p>
        </p:txBody>
      </p:sp>
      <p:sp>
        <p:nvSpPr>
          <p:cNvPr id="83" name="Segnaposto testo 21"/>
          <p:cNvSpPr txBox="1">
            <a:spLocks/>
          </p:cNvSpPr>
          <p:nvPr/>
        </p:nvSpPr>
        <p:spPr>
          <a:xfrm>
            <a:off x="2223433" y="3146851"/>
            <a:ext cx="601158" cy="25955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48 h</a:t>
            </a:r>
          </a:p>
        </p:txBody>
      </p:sp>
      <p:sp>
        <p:nvSpPr>
          <p:cNvPr id="85" name="Rettangolo con angoli arrotondati 1">
            <a:extLst>
              <a:ext uri="{FF2B5EF4-FFF2-40B4-BE49-F238E27FC236}">
                <a16:creationId xmlns:a16="http://schemas.microsoft.com/office/drawing/2014/main" id="{83FD1E01-D42A-10B4-8E6A-BAE01CBA11F8}"/>
              </a:ext>
            </a:extLst>
          </p:cNvPr>
          <p:cNvSpPr/>
          <p:nvPr/>
        </p:nvSpPr>
        <p:spPr>
          <a:xfrm>
            <a:off x="464484" y="5107152"/>
            <a:ext cx="2290327" cy="1026393"/>
          </a:xfrm>
          <a:prstGeom prst="roundRect">
            <a:avLst>
              <a:gd name="adj" fmla="val 4940"/>
            </a:avLst>
          </a:prstGeom>
          <a:solidFill>
            <a:schemeClr val="bg1"/>
          </a:solidFill>
          <a:ln w="12700">
            <a:noFill/>
            <a:miter lim="400000"/>
          </a:ln>
          <a:effectLst>
            <a:outerShdw blurRad="736523" dist="50800" dir="5400000" algn="ctr" rotWithShape="0">
              <a:srgbClr val="000000">
                <a:alpha val="11603"/>
              </a:srgbClr>
            </a:outerShdw>
          </a:effectLst>
        </p:spPr>
        <p:txBody>
          <a:bodyPr lIns="45719" rIns="45719" rtlCol="0" anchor="ctr"/>
          <a:lstStyle/>
          <a:p>
            <a:endParaRPr lang="it-IT" sz="1700">
              <a:latin typeface="Calibri"/>
              <a:cs typeface="Calibri"/>
              <a:sym typeface="Calibri"/>
            </a:endParaRPr>
          </a:p>
        </p:txBody>
      </p:sp>
      <p:sp>
        <p:nvSpPr>
          <p:cNvPr id="91" name="Segnaposto testo 14"/>
          <p:cNvSpPr txBox="1">
            <a:spLocks/>
          </p:cNvSpPr>
          <p:nvPr/>
        </p:nvSpPr>
        <p:spPr>
          <a:xfrm>
            <a:off x="498760" y="5655574"/>
            <a:ext cx="2063157" cy="388841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108000" indent="-108000" algn="l" defTabSz="914400" rtl="0" eaLnBrk="1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>
                <a:srgbClr val="E94342"/>
              </a:buClr>
              <a:buSzPct val="88000"/>
              <a:buFont typeface="Arial" panose="020B0604020202020204" pitchFamily="34" charset="0"/>
              <a:buChar char="•"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>
                <a:srgbClr val="E94342"/>
              </a:buClr>
              <a:buSzPct val="88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Comunicazione efficace </a:t>
            </a:r>
            <a:br>
              <a:rPr lang="it-IT"/>
            </a:br>
            <a:r>
              <a:rPr lang="it-IT"/>
              <a:t>e Team Building</a:t>
            </a:r>
          </a:p>
        </p:txBody>
      </p:sp>
      <p:sp>
        <p:nvSpPr>
          <p:cNvPr id="92" name="Segnaposto testo 15"/>
          <p:cNvSpPr txBox="1">
            <a:spLocks/>
          </p:cNvSpPr>
          <p:nvPr/>
        </p:nvSpPr>
        <p:spPr>
          <a:xfrm>
            <a:off x="2211407" y="5175172"/>
            <a:ext cx="506815" cy="25955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8 h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0"/>
          </p:nvPr>
        </p:nvSpPr>
        <p:spPr>
          <a:xfrm>
            <a:off x="517842" y="5175172"/>
            <a:ext cx="1843575" cy="379164"/>
          </a:xfrm>
        </p:spPr>
        <p:txBody>
          <a:bodyPr/>
          <a:lstStyle/>
          <a:p>
            <a:r>
              <a:rPr lang="it-IT" sz="1200"/>
              <a:t>Competenze </a:t>
            </a:r>
            <a:br>
              <a:rPr lang="it-IT" sz="1200"/>
            </a:br>
            <a:r>
              <a:rPr lang="it-IT" sz="1200"/>
              <a:t>trasversali</a:t>
            </a:r>
          </a:p>
        </p:txBody>
      </p:sp>
      <p:grpSp>
        <p:nvGrpSpPr>
          <p:cNvPr id="95" name="Gruppo 94">
            <a:extLst>
              <a:ext uri="{FF2B5EF4-FFF2-40B4-BE49-F238E27FC236}">
                <a16:creationId xmlns:a16="http://schemas.microsoft.com/office/drawing/2014/main" id="{DA8B1F5F-7764-4CA2-40AA-CC108CA781BA}"/>
              </a:ext>
            </a:extLst>
          </p:cNvPr>
          <p:cNvGrpSpPr/>
          <p:nvPr/>
        </p:nvGrpSpPr>
        <p:grpSpPr>
          <a:xfrm>
            <a:off x="6747615" y="1740870"/>
            <a:ext cx="61200" cy="735541"/>
            <a:chOff x="6916209" y="1931459"/>
            <a:chExt cx="61200" cy="735541"/>
          </a:xfrm>
        </p:grpSpPr>
        <p:cxnSp>
          <p:nvCxnSpPr>
            <p:cNvPr id="96" name="Connettore 1 66">
              <a:extLst>
                <a:ext uri="{FF2B5EF4-FFF2-40B4-BE49-F238E27FC236}">
                  <a16:creationId xmlns:a16="http://schemas.microsoft.com/office/drawing/2014/main" id="{AF56A330-D7BB-8D58-2B69-F7F5FBEBEB15}"/>
                </a:ext>
              </a:extLst>
            </p:cNvPr>
            <p:cNvCxnSpPr/>
            <p:nvPr/>
          </p:nvCxnSpPr>
          <p:spPr>
            <a:xfrm flipV="1">
              <a:off x="6946809" y="1979083"/>
              <a:ext cx="0" cy="687917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Ovale 96">
              <a:extLst>
                <a:ext uri="{FF2B5EF4-FFF2-40B4-BE49-F238E27FC236}">
                  <a16:creationId xmlns:a16="http://schemas.microsoft.com/office/drawing/2014/main" id="{13263889-D9BE-0956-3205-55356A63F1A8}"/>
                </a:ext>
              </a:extLst>
            </p:cNvPr>
            <p:cNvSpPr/>
            <p:nvPr/>
          </p:nvSpPr>
          <p:spPr>
            <a:xfrm>
              <a:off x="6916209" y="1931459"/>
              <a:ext cx="61200" cy="61200"/>
            </a:xfrm>
            <a:prstGeom prst="ellipse">
              <a:avLst/>
            </a:prstGeom>
            <a:solidFill>
              <a:srgbClr val="E94342"/>
            </a:solidFill>
            <a:ln w="12700">
              <a:miter lim="400000"/>
            </a:ln>
          </p:spPr>
          <p:txBody>
            <a:bodyPr lIns="45719" rIns="45719" rtlCol="0" anchor="ctr"/>
            <a:lstStyle/>
            <a:p>
              <a:pPr algn="l" defTabSz="914400"/>
              <a:endParaRPr lang="it-IT" sz="17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" name="CasellaDiTesto 97">
            <a:extLst>
              <a:ext uri="{FF2B5EF4-FFF2-40B4-BE49-F238E27FC236}">
                <a16:creationId xmlns:a16="http://schemas.microsoft.com/office/drawing/2014/main" id="{58DE918B-0E66-7DFD-B9BA-96F3567CE570}"/>
              </a:ext>
            </a:extLst>
          </p:cNvPr>
          <p:cNvSpPr txBox="1"/>
          <p:nvPr/>
        </p:nvSpPr>
        <p:spPr>
          <a:xfrm>
            <a:off x="5761311" y="1829379"/>
            <a:ext cx="926042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normAutofit/>
          </a:bodyPr>
          <a:lstStyle/>
          <a:p>
            <a:pPr algn="r">
              <a:lnSpc>
                <a:spcPts val="1100"/>
              </a:lnSpc>
            </a:pPr>
            <a:r>
              <a:rPr lang="it-IT" sz="900">
                <a:solidFill>
                  <a:srgbClr val="000000"/>
                </a:solidFill>
                <a:latin typeface="Aptos Black"/>
                <a:cs typeface="Aptos Black"/>
              </a:rPr>
              <a:t>Formazione specialistica</a:t>
            </a:r>
          </a:p>
        </p:txBody>
      </p:sp>
      <p:sp>
        <p:nvSpPr>
          <p:cNvPr id="99" name="CasellaDiTesto 98">
            <a:extLst>
              <a:ext uri="{FF2B5EF4-FFF2-40B4-BE49-F238E27FC236}">
                <a16:creationId xmlns:a16="http://schemas.microsoft.com/office/drawing/2014/main" id="{2BDDED62-F7C2-121D-2703-0E7198ECD62B}"/>
              </a:ext>
            </a:extLst>
          </p:cNvPr>
          <p:cNvSpPr txBox="1"/>
          <p:nvPr/>
        </p:nvSpPr>
        <p:spPr>
          <a:xfrm>
            <a:off x="6037971" y="1676708"/>
            <a:ext cx="649382" cy="249555"/>
          </a:xfrm>
          <a:prstGeom prst="rect">
            <a:avLst/>
          </a:prstGeom>
          <a:noFill/>
        </p:spPr>
        <p:txBody>
          <a:bodyPr wrap="square" lIns="36000" tIns="36000" rIns="36000" bIns="36000" rtlCol="0" anchor="t" anchorCtr="0">
            <a:noAutofit/>
          </a:bodyPr>
          <a:lstStyle/>
          <a:p>
            <a:pPr algn="r">
              <a:lnSpc>
                <a:spcPts val="1100"/>
              </a:lnSpc>
            </a:pPr>
            <a:r>
              <a:rPr lang="it-IT" sz="1300" b="1">
                <a:solidFill>
                  <a:srgbClr val="5DA1DA"/>
                </a:solidFill>
                <a:latin typeface="Aptos Black"/>
                <a:cs typeface="Aptos Black"/>
              </a:rPr>
              <a:t>24%</a:t>
            </a:r>
          </a:p>
        </p:txBody>
      </p:sp>
      <p:sp>
        <p:nvSpPr>
          <p:cNvPr id="100" name="Rettangolo con angoli arrotondati 1">
            <a:extLst>
              <a:ext uri="{FF2B5EF4-FFF2-40B4-BE49-F238E27FC236}">
                <a16:creationId xmlns:a16="http://schemas.microsoft.com/office/drawing/2014/main" id="{7923BF95-D8FC-DFAE-2969-94190D2AA9F2}"/>
              </a:ext>
            </a:extLst>
          </p:cNvPr>
          <p:cNvSpPr/>
          <p:nvPr/>
        </p:nvSpPr>
        <p:spPr>
          <a:xfrm>
            <a:off x="2905546" y="5310908"/>
            <a:ext cx="2740641" cy="822637"/>
          </a:xfrm>
          <a:prstGeom prst="roundRect">
            <a:avLst>
              <a:gd name="adj" fmla="val 4940"/>
            </a:avLst>
          </a:prstGeom>
          <a:solidFill>
            <a:schemeClr val="bg1"/>
          </a:solidFill>
          <a:ln w="12700">
            <a:noFill/>
            <a:miter lim="400000"/>
          </a:ln>
          <a:effectLst>
            <a:outerShdw blurRad="736523" dist="50800" dir="5400000" algn="ctr" rotWithShape="0">
              <a:srgbClr val="000000">
                <a:alpha val="11603"/>
              </a:srgbClr>
            </a:outerShdw>
          </a:effectLst>
        </p:spPr>
        <p:txBody>
          <a:bodyPr lIns="45719" rIns="45719" rtlCol="0" anchor="ctr"/>
          <a:lstStyle/>
          <a:p>
            <a:endParaRPr lang="it-IT" sz="1700">
              <a:latin typeface="Calibri"/>
              <a:cs typeface="Calibri"/>
              <a:sym typeface="Calibri"/>
            </a:endParaRPr>
          </a:p>
        </p:txBody>
      </p:sp>
      <p:sp>
        <p:nvSpPr>
          <p:cNvPr id="103" name="Segnaposto testo 10">
            <a:extLst>
              <a:ext uri="{FF2B5EF4-FFF2-40B4-BE49-F238E27FC236}">
                <a16:creationId xmlns:a16="http://schemas.microsoft.com/office/drawing/2014/main" id="{F97470A0-5C37-4B28-3662-CB1F8544DF71}"/>
              </a:ext>
            </a:extLst>
          </p:cNvPr>
          <p:cNvSpPr txBox="1">
            <a:spLocks/>
          </p:cNvSpPr>
          <p:nvPr/>
        </p:nvSpPr>
        <p:spPr>
          <a:xfrm>
            <a:off x="2905545" y="5362594"/>
            <a:ext cx="2604685" cy="37824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ts val="11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rgbClr val="2775BB"/>
                </a:solidFill>
                <a:latin typeface="Aptos Black"/>
                <a:ea typeface="+mn-ea"/>
                <a:cs typeface="Aptos Black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>
                <a:solidFill>
                  <a:schemeClr val="accent5">
                    <a:lumMod val="75000"/>
                  </a:schemeClr>
                </a:solidFill>
              </a:rPr>
              <a:t>Esercitazioni pratiche: TBD</a:t>
            </a:r>
          </a:p>
          <a:p>
            <a:endParaRPr lang="it-IT"/>
          </a:p>
        </p:txBody>
      </p:sp>
      <p:sp>
        <p:nvSpPr>
          <p:cNvPr id="104" name="Segnaposto testo 14">
            <a:extLst>
              <a:ext uri="{FF2B5EF4-FFF2-40B4-BE49-F238E27FC236}">
                <a16:creationId xmlns:a16="http://schemas.microsoft.com/office/drawing/2014/main" id="{9319411C-368F-9BA7-E5FA-FF7E6B2493B3}"/>
              </a:ext>
            </a:extLst>
          </p:cNvPr>
          <p:cNvSpPr txBox="1">
            <a:spLocks/>
          </p:cNvSpPr>
          <p:nvPr/>
        </p:nvSpPr>
        <p:spPr>
          <a:xfrm>
            <a:off x="2954642" y="5610329"/>
            <a:ext cx="2063157" cy="51578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108000" indent="-108000" algn="l" defTabSz="914400" rtl="0" eaLnBrk="1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>
                <a:srgbClr val="E94342"/>
              </a:buClr>
              <a:buSzPct val="88000"/>
              <a:buFont typeface="Arial" panose="020B0604020202020204" pitchFamily="34" charset="0"/>
              <a:buChar char="•"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>
                <a:srgbClr val="E94342"/>
              </a:buClr>
              <a:buSzPct val="88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/>
              <a:t>Ispezione guidata di un impianto, simulazione intervento, analisi casi studio</a:t>
            </a:r>
          </a:p>
        </p:txBody>
      </p:sp>
    </p:spTree>
    <p:extLst>
      <p:ext uri="{BB962C8B-B14F-4D97-AF65-F5344CB8AC3E}">
        <p14:creationId xmlns:p14="http://schemas.microsoft.com/office/powerpoint/2010/main" val="118960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BFF9E-CDCD-EAF3-7006-EA326413F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testo 4">
            <a:extLst>
              <a:ext uri="{FF2B5EF4-FFF2-40B4-BE49-F238E27FC236}">
                <a16:creationId xmlns:a16="http://schemas.microsoft.com/office/drawing/2014/main" id="{17686CAF-B3C9-620D-9137-EDC6BE7E05A7}"/>
              </a:ext>
            </a:extLst>
          </p:cNvPr>
          <p:cNvSpPr txBox="1">
            <a:spLocks/>
          </p:cNvSpPr>
          <p:nvPr/>
        </p:nvSpPr>
        <p:spPr>
          <a:xfrm>
            <a:off x="463462" y="125876"/>
            <a:ext cx="10020861" cy="63705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2400" b="1">
                <a:solidFill>
                  <a:srgbClr val="004D7A"/>
                </a:solidFill>
              </a:rPr>
              <a:t>Il modello Talent </a:t>
            </a:r>
            <a:r>
              <a:rPr lang="it-IT" sz="2400" b="1" err="1">
                <a:solidFill>
                  <a:srgbClr val="004D7A"/>
                </a:solidFill>
              </a:rPr>
              <a:t>Formatemp</a:t>
            </a:r>
            <a:r>
              <a:rPr lang="it-IT" sz="2400" b="1">
                <a:solidFill>
                  <a:srgbClr val="004D7A"/>
                </a:solidFill>
              </a:rPr>
              <a:t>: LA PRIMA EDIZIONE</a:t>
            </a:r>
            <a:endParaRPr lang="en-US" sz="2400" b="1">
              <a:solidFill>
                <a:srgbClr val="004D7A"/>
              </a:solidFill>
            </a:endParaRP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B8584B37-85EB-E6FF-8DB1-4D8FAEDFD4F4}"/>
              </a:ext>
            </a:extLst>
          </p:cNvPr>
          <p:cNvGrpSpPr/>
          <p:nvPr/>
        </p:nvGrpSpPr>
        <p:grpSpPr>
          <a:xfrm>
            <a:off x="452575" y="1088573"/>
            <a:ext cx="6962586" cy="1371599"/>
            <a:chOff x="463461" y="914400"/>
            <a:chExt cx="11265075" cy="5208608"/>
          </a:xfrm>
        </p:grpSpPr>
        <p:sp>
          <p:nvSpPr>
            <p:cNvPr id="2" name="Rettangolo 1">
              <a:extLst>
                <a:ext uri="{FF2B5EF4-FFF2-40B4-BE49-F238E27FC236}">
                  <a16:creationId xmlns:a16="http://schemas.microsoft.com/office/drawing/2014/main" id="{A26D2C89-D12B-BD4A-E574-F5FBE6B3446F}"/>
                </a:ext>
              </a:extLst>
            </p:cNvPr>
            <p:cNvSpPr/>
            <p:nvPr/>
          </p:nvSpPr>
          <p:spPr>
            <a:xfrm>
              <a:off x="4148411" y="914400"/>
              <a:ext cx="3891792" cy="1572688"/>
            </a:xfrm>
            <a:prstGeom prst="rect">
              <a:avLst/>
            </a:prstGeom>
            <a:solidFill>
              <a:srgbClr val="4EA72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27" name="Gruppo 26">
              <a:extLst>
                <a:ext uri="{FF2B5EF4-FFF2-40B4-BE49-F238E27FC236}">
                  <a16:creationId xmlns:a16="http://schemas.microsoft.com/office/drawing/2014/main" id="{45E5A801-A30A-3619-9497-AFD971C14A40}"/>
                </a:ext>
              </a:extLst>
            </p:cNvPr>
            <p:cNvGrpSpPr/>
            <p:nvPr/>
          </p:nvGrpSpPr>
          <p:grpSpPr>
            <a:xfrm>
              <a:off x="463461" y="914400"/>
              <a:ext cx="11265075" cy="5208608"/>
              <a:chOff x="463461" y="914400"/>
              <a:chExt cx="11265075" cy="5208608"/>
            </a:xfrm>
          </p:grpSpPr>
          <p:sp>
            <p:nvSpPr>
              <p:cNvPr id="12" name="Rettangolo con angoli in alto arrotondati 7">
                <a:extLst>
                  <a:ext uri="{FF2B5EF4-FFF2-40B4-BE49-F238E27FC236}">
                    <a16:creationId xmlns:a16="http://schemas.microsoft.com/office/drawing/2014/main" id="{9DBC35A2-FFB2-B3F5-F1C6-E5A824C3BCB1}"/>
                  </a:ext>
                </a:extLst>
              </p:cNvPr>
              <p:cNvSpPr/>
              <p:nvPr/>
            </p:nvSpPr>
            <p:spPr>
              <a:xfrm flipH="1">
                <a:off x="8008025" y="914402"/>
                <a:ext cx="3720509" cy="1572688"/>
              </a:xfrm>
              <a:custGeom>
                <a:avLst/>
                <a:gdLst>
                  <a:gd name="connsiteX0" fmla="*/ 355856 w 3702138"/>
                  <a:gd name="connsiteY0" fmla="*/ 0 h 844702"/>
                  <a:gd name="connsiteX1" fmla="*/ 3346282 w 3702138"/>
                  <a:gd name="connsiteY1" fmla="*/ 0 h 844702"/>
                  <a:gd name="connsiteX2" fmla="*/ 3702138 w 3702138"/>
                  <a:gd name="connsiteY2" fmla="*/ 355856 h 844702"/>
                  <a:gd name="connsiteX3" fmla="*/ 3702138 w 3702138"/>
                  <a:gd name="connsiteY3" fmla="*/ 844702 h 844702"/>
                  <a:gd name="connsiteX4" fmla="*/ 3702138 w 3702138"/>
                  <a:gd name="connsiteY4" fmla="*/ 844702 h 844702"/>
                  <a:gd name="connsiteX5" fmla="*/ 0 w 3702138"/>
                  <a:gd name="connsiteY5" fmla="*/ 844702 h 844702"/>
                  <a:gd name="connsiteX6" fmla="*/ 0 w 3702138"/>
                  <a:gd name="connsiteY6" fmla="*/ 844702 h 844702"/>
                  <a:gd name="connsiteX7" fmla="*/ 0 w 3702138"/>
                  <a:gd name="connsiteY7" fmla="*/ 355856 h 844702"/>
                  <a:gd name="connsiteX8" fmla="*/ 355856 w 3702138"/>
                  <a:gd name="connsiteY8" fmla="*/ 0 h 844702"/>
                  <a:gd name="connsiteX0" fmla="*/ 355856 w 3702138"/>
                  <a:gd name="connsiteY0" fmla="*/ 0 h 844702"/>
                  <a:gd name="connsiteX1" fmla="*/ 3346282 w 3702138"/>
                  <a:gd name="connsiteY1" fmla="*/ 0 h 844702"/>
                  <a:gd name="connsiteX2" fmla="*/ 3702138 w 3702138"/>
                  <a:gd name="connsiteY2" fmla="*/ 355856 h 844702"/>
                  <a:gd name="connsiteX3" fmla="*/ 3702138 w 3702138"/>
                  <a:gd name="connsiteY3" fmla="*/ 844702 h 844702"/>
                  <a:gd name="connsiteX4" fmla="*/ 3702138 w 3702138"/>
                  <a:gd name="connsiteY4" fmla="*/ 844702 h 844702"/>
                  <a:gd name="connsiteX5" fmla="*/ 0 w 3702138"/>
                  <a:gd name="connsiteY5" fmla="*/ 844702 h 844702"/>
                  <a:gd name="connsiteX6" fmla="*/ 0 w 3702138"/>
                  <a:gd name="connsiteY6" fmla="*/ 844702 h 844702"/>
                  <a:gd name="connsiteX7" fmla="*/ 0 w 3702138"/>
                  <a:gd name="connsiteY7" fmla="*/ 355856 h 844702"/>
                  <a:gd name="connsiteX8" fmla="*/ 355856 w 3702138"/>
                  <a:gd name="connsiteY8" fmla="*/ 0 h 844702"/>
                  <a:gd name="connsiteX0" fmla="*/ 355856 w 3702138"/>
                  <a:gd name="connsiteY0" fmla="*/ 0 h 844702"/>
                  <a:gd name="connsiteX1" fmla="*/ 3691722 w 3702138"/>
                  <a:gd name="connsiteY1" fmla="*/ 10160 h 844702"/>
                  <a:gd name="connsiteX2" fmla="*/ 3702138 w 3702138"/>
                  <a:gd name="connsiteY2" fmla="*/ 355856 h 844702"/>
                  <a:gd name="connsiteX3" fmla="*/ 3702138 w 3702138"/>
                  <a:gd name="connsiteY3" fmla="*/ 844702 h 844702"/>
                  <a:gd name="connsiteX4" fmla="*/ 3702138 w 3702138"/>
                  <a:gd name="connsiteY4" fmla="*/ 844702 h 844702"/>
                  <a:gd name="connsiteX5" fmla="*/ 0 w 3702138"/>
                  <a:gd name="connsiteY5" fmla="*/ 844702 h 844702"/>
                  <a:gd name="connsiteX6" fmla="*/ 0 w 3702138"/>
                  <a:gd name="connsiteY6" fmla="*/ 844702 h 844702"/>
                  <a:gd name="connsiteX7" fmla="*/ 0 w 3702138"/>
                  <a:gd name="connsiteY7" fmla="*/ 355856 h 844702"/>
                  <a:gd name="connsiteX8" fmla="*/ 355856 w 3702138"/>
                  <a:gd name="connsiteY8" fmla="*/ 0 h 844702"/>
                  <a:gd name="connsiteX0" fmla="*/ 355856 w 3712042"/>
                  <a:gd name="connsiteY0" fmla="*/ 0 h 844702"/>
                  <a:gd name="connsiteX1" fmla="*/ 3712042 w 3712042"/>
                  <a:gd name="connsiteY1" fmla="*/ 5080 h 844702"/>
                  <a:gd name="connsiteX2" fmla="*/ 3702138 w 3712042"/>
                  <a:gd name="connsiteY2" fmla="*/ 355856 h 844702"/>
                  <a:gd name="connsiteX3" fmla="*/ 3702138 w 3712042"/>
                  <a:gd name="connsiteY3" fmla="*/ 844702 h 844702"/>
                  <a:gd name="connsiteX4" fmla="*/ 3702138 w 3712042"/>
                  <a:gd name="connsiteY4" fmla="*/ 844702 h 844702"/>
                  <a:gd name="connsiteX5" fmla="*/ 0 w 3712042"/>
                  <a:gd name="connsiteY5" fmla="*/ 844702 h 844702"/>
                  <a:gd name="connsiteX6" fmla="*/ 0 w 3712042"/>
                  <a:gd name="connsiteY6" fmla="*/ 844702 h 844702"/>
                  <a:gd name="connsiteX7" fmla="*/ 0 w 3712042"/>
                  <a:gd name="connsiteY7" fmla="*/ 355856 h 844702"/>
                  <a:gd name="connsiteX8" fmla="*/ 355856 w 3712042"/>
                  <a:gd name="connsiteY8" fmla="*/ 0 h 844702"/>
                  <a:gd name="connsiteX0" fmla="*/ 355856 w 3712042"/>
                  <a:gd name="connsiteY0" fmla="*/ 0 h 844702"/>
                  <a:gd name="connsiteX1" fmla="*/ 3712042 w 3712042"/>
                  <a:gd name="connsiteY1" fmla="*/ 5080 h 844702"/>
                  <a:gd name="connsiteX2" fmla="*/ 3702138 w 3712042"/>
                  <a:gd name="connsiteY2" fmla="*/ 355856 h 844702"/>
                  <a:gd name="connsiteX3" fmla="*/ 3702138 w 3712042"/>
                  <a:gd name="connsiteY3" fmla="*/ 844702 h 844702"/>
                  <a:gd name="connsiteX4" fmla="*/ 3702138 w 3712042"/>
                  <a:gd name="connsiteY4" fmla="*/ 844702 h 844702"/>
                  <a:gd name="connsiteX5" fmla="*/ 0 w 3712042"/>
                  <a:gd name="connsiteY5" fmla="*/ 844702 h 844702"/>
                  <a:gd name="connsiteX6" fmla="*/ 0 w 3712042"/>
                  <a:gd name="connsiteY6" fmla="*/ 844702 h 844702"/>
                  <a:gd name="connsiteX7" fmla="*/ 0 w 3712042"/>
                  <a:gd name="connsiteY7" fmla="*/ 355856 h 844702"/>
                  <a:gd name="connsiteX8" fmla="*/ 355856 w 3712042"/>
                  <a:gd name="connsiteY8" fmla="*/ 0 h 844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12042" h="844702">
                    <a:moveTo>
                      <a:pt x="355856" y="0"/>
                    </a:moveTo>
                    <a:lnTo>
                      <a:pt x="3712042" y="5080"/>
                    </a:lnTo>
                    <a:cubicBezTo>
                      <a:pt x="3705376" y="5080"/>
                      <a:pt x="3702138" y="159322"/>
                      <a:pt x="3702138" y="355856"/>
                    </a:cubicBezTo>
                    <a:lnTo>
                      <a:pt x="3702138" y="844702"/>
                    </a:lnTo>
                    <a:lnTo>
                      <a:pt x="3702138" y="844702"/>
                    </a:lnTo>
                    <a:lnTo>
                      <a:pt x="0" y="844702"/>
                    </a:lnTo>
                    <a:lnTo>
                      <a:pt x="0" y="844702"/>
                    </a:lnTo>
                    <a:lnTo>
                      <a:pt x="0" y="355856"/>
                    </a:lnTo>
                    <a:cubicBezTo>
                      <a:pt x="0" y="159322"/>
                      <a:pt x="117412" y="0"/>
                      <a:pt x="355856" y="0"/>
                    </a:cubicBezTo>
                    <a:close/>
                  </a:path>
                </a:pathLst>
              </a:custGeom>
              <a:solidFill>
                <a:srgbClr val="4EA72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" name="Rettangolo con angoli in alto arrotondati 7">
                <a:extLst>
                  <a:ext uri="{FF2B5EF4-FFF2-40B4-BE49-F238E27FC236}">
                    <a16:creationId xmlns:a16="http://schemas.microsoft.com/office/drawing/2014/main" id="{58A51A80-4E88-CB94-F368-602B1043A424}"/>
                  </a:ext>
                </a:extLst>
              </p:cNvPr>
              <p:cNvSpPr/>
              <p:nvPr/>
            </p:nvSpPr>
            <p:spPr>
              <a:xfrm>
                <a:off x="463462" y="914400"/>
                <a:ext cx="3688336" cy="1572688"/>
              </a:xfrm>
              <a:custGeom>
                <a:avLst/>
                <a:gdLst>
                  <a:gd name="connsiteX0" fmla="*/ 355856 w 3702138"/>
                  <a:gd name="connsiteY0" fmla="*/ 0 h 844702"/>
                  <a:gd name="connsiteX1" fmla="*/ 3346282 w 3702138"/>
                  <a:gd name="connsiteY1" fmla="*/ 0 h 844702"/>
                  <a:gd name="connsiteX2" fmla="*/ 3702138 w 3702138"/>
                  <a:gd name="connsiteY2" fmla="*/ 355856 h 844702"/>
                  <a:gd name="connsiteX3" fmla="*/ 3702138 w 3702138"/>
                  <a:gd name="connsiteY3" fmla="*/ 844702 h 844702"/>
                  <a:gd name="connsiteX4" fmla="*/ 3702138 w 3702138"/>
                  <a:gd name="connsiteY4" fmla="*/ 844702 h 844702"/>
                  <a:gd name="connsiteX5" fmla="*/ 0 w 3702138"/>
                  <a:gd name="connsiteY5" fmla="*/ 844702 h 844702"/>
                  <a:gd name="connsiteX6" fmla="*/ 0 w 3702138"/>
                  <a:gd name="connsiteY6" fmla="*/ 844702 h 844702"/>
                  <a:gd name="connsiteX7" fmla="*/ 0 w 3702138"/>
                  <a:gd name="connsiteY7" fmla="*/ 355856 h 844702"/>
                  <a:gd name="connsiteX8" fmla="*/ 355856 w 3702138"/>
                  <a:gd name="connsiteY8" fmla="*/ 0 h 844702"/>
                  <a:gd name="connsiteX0" fmla="*/ 355856 w 3702138"/>
                  <a:gd name="connsiteY0" fmla="*/ 0 h 844702"/>
                  <a:gd name="connsiteX1" fmla="*/ 3346282 w 3702138"/>
                  <a:gd name="connsiteY1" fmla="*/ 0 h 844702"/>
                  <a:gd name="connsiteX2" fmla="*/ 3702138 w 3702138"/>
                  <a:gd name="connsiteY2" fmla="*/ 355856 h 844702"/>
                  <a:gd name="connsiteX3" fmla="*/ 3702138 w 3702138"/>
                  <a:gd name="connsiteY3" fmla="*/ 844702 h 844702"/>
                  <a:gd name="connsiteX4" fmla="*/ 3702138 w 3702138"/>
                  <a:gd name="connsiteY4" fmla="*/ 844702 h 844702"/>
                  <a:gd name="connsiteX5" fmla="*/ 0 w 3702138"/>
                  <a:gd name="connsiteY5" fmla="*/ 844702 h 844702"/>
                  <a:gd name="connsiteX6" fmla="*/ 0 w 3702138"/>
                  <a:gd name="connsiteY6" fmla="*/ 844702 h 844702"/>
                  <a:gd name="connsiteX7" fmla="*/ 0 w 3702138"/>
                  <a:gd name="connsiteY7" fmla="*/ 355856 h 844702"/>
                  <a:gd name="connsiteX8" fmla="*/ 355856 w 3702138"/>
                  <a:gd name="connsiteY8" fmla="*/ 0 h 844702"/>
                  <a:gd name="connsiteX0" fmla="*/ 355856 w 3702138"/>
                  <a:gd name="connsiteY0" fmla="*/ 0 h 844702"/>
                  <a:gd name="connsiteX1" fmla="*/ 3691722 w 3702138"/>
                  <a:gd name="connsiteY1" fmla="*/ 10160 h 844702"/>
                  <a:gd name="connsiteX2" fmla="*/ 3702138 w 3702138"/>
                  <a:gd name="connsiteY2" fmla="*/ 355856 h 844702"/>
                  <a:gd name="connsiteX3" fmla="*/ 3702138 w 3702138"/>
                  <a:gd name="connsiteY3" fmla="*/ 844702 h 844702"/>
                  <a:gd name="connsiteX4" fmla="*/ 3702138 w 3702138"/>
                  <a:gd name="connsiteY4" fmla="*/ 844702 h 844702"/>
                  <a:gd name="connsiteX5" fmla="*/ 0 w 3702138"/>
                  <a:gd name="connsiteY5" fmla="*/ 844702 h 844702"/>
                  <a:gd name="connsiteX6" fmla="*/ 0 w 3702138"/>
                  <a:gd name="connsiteY6" fmla="*/ 844702 h 844702"/>
                  <a:gd name="connsiteX7" fmla="*/ 0 w 3702138"/>
                  <a:gd name="connsiteY7" fmla="*/ 355856 h 844702"/>
                  <a:gd name="connsiteX8" fmla="*/ 355856 w 3702138"/>
                  <a:gd name="connsiteY8" fmla="*/ 0 h 844702"/>
                  <a:gd name="connsiteX0" fmla="*/ 355856 w 3712042"/>
                  <a:gd name="connsiteY0" fmla="*/ 0 h 844702"/>
                  <a:gd name="connsiteX1" fmla="*/ 3712042 w 3712042"/>
                  <a:gd name="connsiteY1" fmla="*/ 5080 h 844702"/>
                  <a:gd name="connsiteX2" fmla="*/ 3702138 w 3712042"/>
                  <a:gd name="connsiteY2" fmla="*/ 355856 h 844702"/>
                  <a:gd name="connsiteX3" fmla="*/ 3702138 w 3712042"/>
                  <a:gd name="connsiteY3" fmla="*/ 844702 h 844702"/>
                  <a:gd name="connsiteX4" fmla="*/ 3702138 w 3712042"/>
                  <a:gd name="connsiteY4" fmla="*/ 844702 h 844702"/>
                  <a:gd name="connsiteX5" fmla="*/ 0 w 3712042"/>
                  <a:gd name="connsiteY5" fmla="*/ 844702 h 844702"/>
                  <a:gd name="connsiteX6" fmla="*/ 0 w 3712042"/>
                  <a:gd name="connsiteY6" fmla="*/ 844702 h 844702"/>
                  <a:gd name="connsiteX7" fmla="*/ 0 w 3712042"/>
                  <a:gd name="connsiteY7" fmla="*/ 355856 h 844702"/>
                  <a:gd name="connsiteX8" fmla="*/ 355856 w 3712042"/>
                  <a:gd name="connsiteY8" fmla="*/ 0 h 844702"/>
                  <a:gd name="connsiteX0" fmla="*/ 355856 w 3712042"/>
                  <a:gd name="connsiteY0" fmla="*/ 0 h 844702"/>
                  <a:gd name="connsiteX1" fmla="*/ 3712042 w 3712042"/>
                  <a:gd name="connsiteY1" fmla="*/ 5080 h 844702"/>
                  <a:gd name="connsiteX2" fmla="*/ 3702138 w 3712042"/>
                  <a:gd name="connsiteY2" fmla="*/ 355856 h 844702"/>
                  <a:gd name="connsiteX3" fmla="*/ 3702138 w 3712042"/>
                  <a:gd name="connsiteY3" fmla="*/ 844702 h 844702"/>
                  <a:gd name="connsiteX4" fmla="*/ 3702138 w 3712042"/>
                  <a:gd name="connsiteY4" fmla="*/ 844702 h 844702"/>
                  <a:gd name="connsiteX5" fmla="*/ 0 w 3712042"/>
                  <a:gd name="connsiteY5" fmla="*/ 844702 h 844702"/>
                  <a:gd name="connsiteX6" fmla="*/ 0 w 3712042"/>
                  <a:gd name="connsiteY6" fmla="*/ 844702 h 844702"/>
                  <a:gd name="connsiteX7" fmla="*/ 0 w 3712042"/>
                  <a:gd name="connsiteY7" fmla="*/ 355856 h 844702"/>
                  <a:gd name="connsiteX8" fmla="*/ 355856 w 3712042"/>
                  <a:gd name="connsiteY8" fmla="*/ 0 h 844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12042" h="844702">
                    <a:moveTo>
                      <a:pt x="355856" y="0"/>
                    </a:moveTo>
                    <a:lnTo>
                      <a:pt x="3712042" y="5080"/>
                    </a:lnTo>
                    <a:cubicBezTo>
                      <a:pt x="3705376" y="5080"/>
                      <a:pt x="3702138" y="159322"/>
                      <a:pt x="3702138" y="355856"/>
                    </a:cubicBezTo>
                    <a:lnTo>
                      <a:pt x="3702138" y="844702"/>
                    </a:lnTo>
                    <a:lnTo>
                      <a:pt x="3702138" y="844702"/>
                    </a:lnTo>
                    <a:lnTo>
                      <a:pt x="0" y="844702"/>
                    </a:lnTo>
                    <a:lnTo>
                      <a:pt x="0" y="844702"/>
                    </a:lnTo>
                    <a:lnTo>
                      <a:pt x="0" y="355856"/>
                    </a:lnTo>
                    <a:cubicBezTo>
                      <a:pt x="0" y="159322"/>
                      <a:pt x="117412" y="0"/>
                      <a:pt x="355856" y="0"/>
                    </a:cubicBezTo>
                    <a:close/>
                  </a:path>
                </a:pathLst>
              </a:custGeom>
              <a:solidFill>
                <a:srgbClr val="4EA72E">
                  <a:alpha val="3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" name="Segnaposto testo 4">
                <a:extLst>
                  <a:ext uri="{FF2B5EF4-FFF2-40B4-BE49-F238E27FC236}">
                    <a16:creationId xmlns:a16="http://schemas.microsoft.com/office/drawing/2014/main" id="{84EE6C92-82E5-9DBC-BB91-580B73F3181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1098" y="1333061"/>
                <a:ext cx="3539128" cy="612620"/>
              </a:xfrm>
              <a:prstGeom prst="rect">
                <a:avLst/>
              </a:prstGeom>
            </p:spPr>
            <p:txBody>
              <a:bodyPr lIns="91440" tIns="45720" rIns="91440" bIns="45720" anchor="t"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ts val="1700"/>
                  </a:lnSpc>
                  <a:buNone/>
                </a:pPr>
                <a:r>
                  <a:rPr lang="it-IT" sz="2400" b="1">
                    <a:solidFill>
                      <a:schemeClr val="bg1"/>
                    </a:solidFill>
                  </a:rPr>
                  <a:t>FASE 1</a:t>
                </a:r>
                <a:endParaRPr lang="en-US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Rettangolo con angoli arrotondati 6">
                <a:extLst>
                  <a:ext uri="{FF2B5EF4-FFF2-40B4-BE49-F238E27FC236}">
                    <a16:creationId xmlns:a16="http://schemas.microsoft.com/office/drawing/2014/main" id="{DE2D713F-0105-2B24-19F2-278B0066A93A}"/>
                  </a:ext>
                </a:extLst>
              </p:cNvPr>
              <p:cNvSpPr/>
              <p:nvPr/>
            </p:nvSpPr>
            <p:spPr>
              <a:xfrm>
                <a:off x="463461" y="914400"/>
                <a:ext cx="11265075" cy="5208608"/>
              </a:xfrm>
              <a:prstGeom prst="roundRect">
                <a:avLst>
                  <a:gd name="adj" fmla="val 6183"/>
                </a:avLst>
              </a:prstGeom>
              <a:noFill/>
              <a:ln w="12700">
                <a:solidFill>
                  <a:srgbClr val="4EA72E"/>
                </a:solidFill>
                <a:miter lim="400000"/>
              </a:ln>
              <a:effectLst>
                <a:outerShdw blurRad="736523" dist="50800" dir="5400000" algn="ctr" rotWithShape="0">
                  <a:srgbClr val="000000">
                    <a:alpha val="11603"/>
                  </a:srgbClr>
                </a:outerShdw>
              </a:effectLst>
            </p:spPr>
            <p:txBody>
              <a:bodyPr lIns="45719" rIns="45719" rtlCol="0" anchor="ctr"/>
              <a:lstStyle/>
              <a:p>
                <a:pPr algn="l" defTabSz="914400"/>
                <a:endParaRPr lang="it-IT" sz="17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46" name="Connettore diritto 45">
                <a:extLst>
                  <a:ext uri="{FF2B5EF4-FFF2-40B4-BE49-F238E27FC236}">
                    <a16:creationId xmlns:a16="http://schemas.microsoft.com/office/drawing/2014/main" id="{4CDA6FBC-C256-68E6-C6DD-D5FF7BE8B1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8411" y="1890034"/>
                <a:ext cx="15872" cy="4151951"/>
              </a:xfrm>
              <a:prstGeom prst="line">
                <a:avLst/>
              </a:prstGeom>
              <a:ln w="44450" cap="rnd">
                <a:solidFill>
                  <a:srgbClr val="80D462"/>
                </a:solidFill>
                <a:prstDash val="sysDot"/>
                <a:bevel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Connettore diritto 5">
                <a:extLst>
                  <a:ext uri="{FF2B5EF4-FFF2-40B4-BE49-F238E27FC236}">
                    <a16:creationId xmlns:a16="http://schemas.microsoft.com/office/drawing/2014/main" id="{651A01DE-FA5A-66C8-A9DC-F8E3FB8363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04541" y="1890034"/>
                <a:ext cx="0" cy="4151951"/>
              </a:xfrm>
              <a:prstGeom prst="line">
                <a:avLst/>
              </a:prstGeom>
              <a:ln w="44450" cap="rnd">
                <a:solidFill>
                  <a:srgbClr val="80D462"/>
                </a:solidFill>
                <a:prstDash val="sysDot"/>
                <a:bevel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81B4BFD7-790B-2F49-9352-F56655B105A8}"/>
              </a:ext>
            </a:extLst>
          </p:cNvPr>
          <p:cNvSpPr txBox="1"/>
          <p:nvPr/>
        </p:nvSpPr>
        <p:spPr>
          <a:xfrm>
            <a:off x="1696790" y="915951"/>
            <a:ext cx="1093039" cy="408623"/>
          </a:xfrm>
          <a:prstGeom prst="roundRect">
            <a:avLst/>
          </a:prstGeom>
          <a:solidFill>
            <a:schemeClr val="bg1"/>
          </a:solidFill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it-IT" b="1">
                <a:solidFill>
                  <a:schemeClr val="bg2">
                    <a:lumMod val="50000"/>
                  </a:schemeClr>
                </a:solidFill>
              </a:rPr>
              <a:t>2 mesi 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35BD1C4A-0388-F599-88E4-C160525C1DAA}"/>
              </a:ext>
            </a:extLst>
          </p:cNvPr>
          <p:cNvSpPr txBox="1"/>
          <p:nvPr/>
        </p:nvSpPr>
        <p:spPr>
          <a:xfrm>
            <a:off x="4087975" y="912939"/>
            <a:ext cx="1093039" cy="408623"/>
          </a:xfrm>
          <a:prstGeom prst="roundRect">
            <a:avLst/>
          </a:prstGeom>
          <a:solidFill>
            <a:schemeClr val="bg1"/>
          </a:solidFill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it-IT" b="1">
                <a:solidFill>
                  <a:schemeClr val="bg2">
                    <a:lumMod val="50000"/>
                  </a:schemeClr>
                </a:solidFill>
              </a:rPr>
              <a:t>1 mese 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FEE76779-2D21-95D3-C603-0771B33732D5}"/>
              </a:ext>
            </a:extLst>
          </p:cNvPr>
          <p:cNvSpPr txBox="1"/>
          <p:nvPr/>
        </p:nvSpPr>
        <p:spPr>
          <a:xfrm>
            <a:off x="6508322" y="926215"/>
            <a:ext cx="1965350" cy="408623"/>
          </a:xfrm>
          <a:prstGeom prst="roundRect">
            <a:avLst/>
          </a:prstGeom>
          <a:solidFill>
            <a:schemeClr val="bg1"/>
          </a:solidFill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it-IT" b="1">
                <a:solidFill>
                  <a:schemeClr val="bg2">
                    <a:lumMod val="50000"/>
                  </a:schemeClr>
                </a:solidFill>
              </a:rPr>
              <a:t>Accordi con APL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CF87B606-E4DD-3059-83DD-43F670A48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5139" y="1283740"/>
            <a:ext cx="3156752" cy="4735129"/>
          </a:xfrm>
          <a:prstGeom prst="rect">
            <a:avLst/>
          </a:prstGeom>
          <a:noFill/>
          <a:ln w="38100">
            <a:solidFill>
              <a:srgbClr val="4EA72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D61DF748-571C-E06D-5D9F-8CBC30FE745B}"/>
              </a:ext>
            </a:extLst>
          </p:cNvPr>
          <p:cNvSpPr/>
          <p:nvPr/>
        </p:nvSpPr>
        <p:spPr>
          <a:xfrm>
            <a:off x="9125483" y="1040584"/>
            <a:ext cx="2016149" cy="341907"/>
          </a:xfrm>
          <a:prstGeom prst="roundRect">
            <a:avLst>
              <a:gd name="adj" fmla="val 50000"/>
            </a:avLst>
          </a:prstGeom>
          <a:solidFill>
            <a:srgbClr val="F8D8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7C2C8565-94A3-A032-E0DE-B244E530DE4E}"/>
              </a:ext>
            </a:extLst>
          </p:cNvPr>
          <p:cNvSpPr txBox="1"/>
          <p:nvPr/>
        </p:nvSpPr>
        <p:spPr>
          <a:xfrm>
            <a:off x="9471660" y="1057648"/>
            <a:ext cx="1410882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it-IT" sz="1400"/>
              <a:t>Prima Edizione 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D03DAE84-84A6-646A-2007-59A4ACD8ACC0}"/>
              </a:ext>
            </a:extLst>
          </p:cNvPr>
          <p:cNvSpPr txBox="1"/>
          <p:nvPr/>
        </p:nvSpPr>
        <p:spPr>
          <a:xfrm>
            <a:off x="760469" y="1526980"/>
            <a:ext cx="2141611" cy="755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1700"/>
              </a:lnSpc>
              <a:buNone/>
            </a:pPr>
            <a:r>
              <a:rPr lang="it-IT" sz="1800" b="1">
                <a:solidFill>
                  <a:schemeClr val="bg1"/>
                </a:solidFill>
              </a:rPr>
              <a:t> </a:t>
            </a:r>
          </a:p>
          <a:p>
            <a:pPr marL="0" indent="0">
              <a:lnSpc>
                <a:spcPts val="1700"/>
              </a:lnSpc>
              <a:buNone/>
            </a:pPr>
            <a:r>
              <a:rPr lang="it-IT" sz="1800" b="1">
                <a:solidFill>
                  <a:schemeClr val="tx2"/>
                </a:solidFill>
              </a:rPr>
              <a:t>RICERCA E SELEZIONE</a:t>
            </a:r>
            <a:endParaRPr lang="en-US" sz="1800" b="1">
              <a:solidFill>
                <a:schemeClr val="tx2"/>
              </a:solidFill>
            </a:endParaRPr>
          </a:p>
        </p:txBody>
      </p:sp>
      <p:sp>
        <p:nvSpPr>
          <p:cNvPr id="37" name="Segnaposto testo 4">
            <a:extLst>
              <a:ext uri="{FF2B5EF4-FFF2-40B4-BE49-F238E27FC236}">
                <a16:creationId xmlns:a16="http://schemas.microsoft.com/office/drawing/2014/main" id="{A28645EC-D31D-85B7-AAA2-6A9D89F4A997}"/>
              </a:ext>
            </a:extLst>
          </p:cNvPr>
          <p:cNvSpPr txBox="1">
            <a:spLocks/>
          </p:cNvSpPr>
          <p:nvPr/>
        </p:nvSpPr>
        <p:spPr>
          <a:xfrm>
            <a:off x="2962646" y="1198820"/>
            <a:ext cx="2187423" cy="16132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700"/>
              </a:lnSpc>
              <a:buNone/>
            </a:pPr>
            <a:r>
              <a:rPr lang="it-IT" sz="2400" b="1">
                <a:solidFill>
                  <a:schemeClr val="bg1"/>
                </a:solidFill>
              </a:rPr>
              <a:t>FASE 2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5B02BF26-94D2-837B-75E6-0929062DEA12}"/>
              </a:ext>
            </a:extLst>
          </p:cNvPr>
          <p:cNvSpPr txBox="1"/>
          <p:nvPr/>
        </p:nvSpPr>
        <p:spPr>
          <a:xfrm>
            <a:off x="3197910" y="1825419"/>
            <a:ext cx="2141611" cy="319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1700"/>
              </a:lnSpc>
              <a:buNone/>
            </a:pPr>
            <a:r>
              <a:rPr lang="it-IT" sz="1800" b="1">
                <a:solidFill>
                  <a:schemeClr val="tx2"/>
                </a:solidFill>
              </a:rPr>
              <a:t>FORMAZIONE</a:t>
            </a:r>
            <a:endParaRPr lang="en-US" sz="1800" b="1">
              <a:solidFill>
                <a:schemeClr val="tx2"/>
              </a:solidFill>
            </a:endParaRPr>
          </a:p>
        </p:txBody>
      </p:sp>
      <p:sp>
        <p:nvSpPr>
          <p:cNvPr id="40" name="Segnaposto testo 4">
            <a:extLst>
              <a:ext uri="{FF2B5EF4-FFF2-40B4-BE49-F238E27FC236}">
                <a16:creationId xmlns:a16="http://schemas.microsoft.com/office/drawing/2014/main" id="{FC2DEE59-6101-4C08-3E68-998CE3D42FE6}"/>
              </a:ext>
            </a:extLst>
          </p:cNvPr>
          <p:cNvSpPr txBox="1">
            <a:spLocks/>
          </p:cNvSpPr>
          <p:nvPr/>
        </p:nvSpPr>
        <p:spPr>
          <a:xfrm>
            <a:off x="5326376" y="1179143"/>
            <a:ext cx="2187423" cy="16132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700"/>
              </a:lnSpc>
              <a:buNone/>
            </a:pPr>
            <a:r>
              <a:rPr lang="it-IT" sz="2400" b="1">
                <a:solidFill>
                  <a:schemeClr val="bg1"/>
                </a:solidFill>
              </a:rPr>
              <a:t>FASE 3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BE8ECB1C-E5B2-E133-AB09-BE51DB4ECDFE}"/>
              </a:ext>
            </a:extLst>
          </p:cNvPr>
          <p:cNvSpPr txBox="1"/>
          <p:nvPr/>
        </p:nvSpPr>
        <p:spPr>
          <a:xfrm>
            <a:off x="5425379" y="1829038"/>
            <a:ext cx="2141611" cy="319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1700"/>
              </a:lnSpc>
              <a:buNone/>
            </a:pPr>
            <a:r>
              <a:rPr lang="it-IT" sz="1800" b="1">
                <a:solidFill>
                  <a:schemeClr val="tx2"/>
                </a:solidFill>
              </a:rPr>
              <a:t>INSERIMENTO</a:t>
            </a:r>
            <a:endParaRPr lang="en-US" sz="1800" b="1">
              <a:solidFill>
                <a:schemeClr val="tx2"/>
              </a:solidFill>
            </a:endParaRPr>
          </a:p>
        </p:txBody>
      </p:sp>
      <p:sp>
        <p:nvSpPr>
          <p:cNvPr id="4" name="Figura a mano libera: forma 3">
            <a:extLst>
              <a:ext uri="{FF2B5EF4-FFF2-40B4-BE49-F238E27FC236}">
                <a16:creationId xmlns:a16="http://schemas.microsoft.com/office/drawing/2014/main" id="{00A0140A-3360-1059-6753-D539A355ECF9}"/>
              </a:ext>
            </a:extLst>
          </p:cNvPr>
          <p:cNvSpPr/>
          <p:nvPr/>
        </p:nvSpPr>
        <p:spPr>
          <a:xfrm>
            <a:off x="1924467" y="3094595"/>
            <a:ext cx="5018314" cy="2573697"/>
          </a:xfrm>
          <a:custGeom>
            <a:avLst/>
            <a:gdLst>
              <a:gd name="connsiteX0" fmla="*/ 0 w 5018314"/>
              <a:gd name="connsiteY0" fmla="*/ 201928 h 2573697"/>
              <a:gd name="connsiteX1" fmla="*/ 763522 w 5018314"/>
              <a:gd name="connsiteY1" fmla="*/ 27152 h 2573697"/>
              <a:gd name="connsiteX2" fmla="*/ 1545517 w 5018314"/>
              <a:gd name="connsiteY2" fmla="*/ 58930 h 2573697"/>
              <a:gd name="connsiteX3" fmla="*/ 1914963 w 5018314"/>
              <a:gd name="connsiteY3" fmla="*/ 572664 h 2573697"/>
              <a:gd name="connsiteX4" fmla="*/ 1317692 w 5018314"/>
              <a:gd name="connsiteY4" fmla="*/ 1245286 h 2573697"/>
              <a:gd name="connsiteX5" fmla="*/ 1274590 w 5018314"/>
              <a:gd name="connsiteY5" fmla="*/ 2045017 h 2573697"/>
              <a:gd name="connsiteX6" fmla="*/ 1687138 w 5018314"/>
              <a:gd name="connsiteY6" fmla="*/ 2463419 h 2573697"/>
              <a:gd name="connsiteX7" fmla="*/ 2579967 w 5018314"/>
              <a:gd name="connsiteY7" fmla="*/ 2569344 h 2573697"/>
              <a:gd name="connsiteX8" fmla="*/ 3355805 w 5018314"/>
              <a:gd name="connsiteY8" fmla="*/ 2357495 h 2573697"/>
              <a:gd name="connsiteX9" fmla="*/ 3571315 w 5018314"/>
              <a:gd name="connsiteY9" fmla="*/ 1801390 h 2573697"/>
              <a:gd name="connsiteX10" fmla="*/ 3281915 w 5018314"/>
              <a:gd name="connsiteY10" fmla="*/ 848068 h 2573697"/>
              <a:gd name="connsiteX11" fmla="*/ 3577472 w 5018314"/>
              <a:gd name="connsiteY11" fmla="*/ 260187 h 2573697"/>
              <a:gd name="connsiteX12" fmla="*/ 4531876 w 5018314"/>
              <a:gd name="connsiteY12" fmla="*/ 143669 h 2573697"/>
              <a:gd name="connsiteX13" fmla="*/ 5018314 w 5018314"/>
              <a:gd name="connsiteY13" fmla="*/ 302556 h 2573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18314" h="2573697" extrusionOk="0">
                <a:moveTo>
                  <a:pt x="0" y="201928"/>
                </a:moveTo>
                <a:cubicBezTo>
                  <a:pt x="278808" y="162970"/>
                  <a:pt x="523646" y="39878"/>
                  <a:pt x="763522" y="27152"/>
                </a:cubicBezTo>
                <a:cubicBezTo>
                  <a:pt x="1012994" y="-25732"/>
                  <a:pt x="1360870" y="3810"/>
                  <a:pt x="1545517" y="58930"/>
                </a:cubicBezTo>
                <a:cubicBezTo>
                  <a:pt x="1730296" y="141908"/>
                  <a:pt x="1957723" y="369833"/>
                  <a:pt x="1914963" y="572664"/>
                </a:cubicBezTo>
                <a:cubicBezTo>
                  <a:pt x="1852348" y="724843"/>
                  <a:pt x="1436208" y="1041734"/>
                  <a:pt x="1317692" y="1245286"/>
                </a:cubicBezTo>
                <a:cubicBezTo>
                  <a:pt x="1199959" y="1505646"/>
                  <a:pt x="1198326" y="1822591"/>
                  <a:pt x="1274590" y="2045017"/>
                </a:cubicBezTo>
                <a:cubicBezTo>
                  <a:pt x="1344849" y="2254595"/>
                  <a:pt x="1486933" y="2352651"/>
                  <a:pt x="1687138" y="2463419"/>
                </a:cubicBezTo>
                <a:cubicBezTo>
                  <a:pt x="1895513" y="2566303"/>
                  <a:pt x="2314294" y="2614345"/>
                  <a:pt x="2579967" y="2569344"/>
                </a:cubicBezTo>
                <a:cubicBezTo>
                  <a:pt x="2882726" y="2549784"/>
                  <a:pt x="3195146" y="2498802"/>
                  <a:pt x="3355805" y="2357495"/>
                </a:cubicBezTo>
                <a:cubicBezTo>
                  <a:pt x="3508126" y="2212949"/>
                  <a:pt x="3564056" y="2039412"/>
                  <a:pt x="3571315" y="1801390"/>
                </a:cubicBezTo>
                <a:cubicBezTo>
                  <a:pt x="3527921" y="1578599"/>
                  <a:pt x="3240453" y="1132844"/>
                  <a:pt x="3281915" y="848068"/>
                </a:cubicBezTo>
                <a:cubicBezTo>
                  <a:pt x="3253422" y="585553"/>
                  <a:pt x="3367704" y="381744"/>
                  <a:pt x="3577472" y="260187"/>
                </a:cubicBezTo>
                <a:cubicBezTo>
                  <a:pt x="3783944" y="151759"/>
                  <a:pt x="4291944" y="122217"/>
                  <a:pt x="4531876" y="143669"/>
                </a:cubicBezTo>
                <a:cubicBezTo>
                  <a:pt x="4759193" y="177262"/>
                  <a:pt x="4927179" y="284429"/>
                  <a:pt x="5018314" y="302556"/>
                </a:cubicBezTo>
              </a:path>
            </a:pathLst>
          </a:custGeom>
          <a:noFill/>
          <a:ln w="57150" cap="rnd">
            <a:solidFill>
              <a:srgbClr val="8189A9">
                <a:alpha val="50196"/>
              </a:srgbClr>
            </a:solidFill>
            <a:prstDash val="dash"/>
            <a:bevel/>
            <a:extLst>
              <a:ext uri="{C807C97D-BFC1-408E-A445-0C87EB9F89A2}">
                <ask:lineSketchStyleProps xmlns:ask="http://schemas.microsoft.com/office/drawing/2018/sketchyshapes" sd="1346402959">
                  <a:custGeom>
                    <a:avLst/>
                    <a:gdLst>
                      <a:gd name="connsiteX0" fmla="*/ 0 w 7610475"/>
                      <a:gd name="connsiteY0" fmla="*/ 279974 h 4515719"/>
                      <a:gd name="connsiteX1" fmla="*/ 1152525 w 7610475"/>
                      <a:gd name="connsiteY1" fmla="*/ 3749 h 4515719"/>
                      <a:gd name="connsiteX2" fmla="*/ 2276475 w 7610475"/>
                      <a:gd name="connsiteY2" fmla="*/ 175199 h 4515719"/>
                      <a:gd name="connsiteX3" fmla="*/ 3219450 w 7610475"/>
                      <a:gd name="connsiteY3" fmla="*/ 889574 h 4515719"/>
                      <a:gd name="connsiteX4" fmla="*/ 2038350 w 7610475"/>
                      <a:gd name="connsiteY4" fmla="*/ 2156399 h 4515719"/>
                      <a:gd name="connsiteX5" fmla="*/ 1971675 w 7610475"/>
                      <a:gd name="connsiteY5" fmla="*/ 3594674 h 4515719"/>
                      <a:gd name="connsiteX6" fmla="*/ 2609850 w 7610475"/>
                      <a:gd name="connsiteY6" fmla="*/ 4347149 h 4515719"/>
                      <a:gd name="connsiteX7" fmla="*/ 3914775 w 7610475"/>
                      <a:gd name="connsiteY7" fmla="*/ 4499549 h 4515719"/>
                      <a:gd name="connsiteX8" fmla="*/ 5191125 w 7610475"/>
                      <a:gd name="connsiteY8" fmla="*/ 4080449 h 4515719"/>
                      <a:gd name="connsiteX9" fmla="*/ 5562600 w 7610475"/>
                      <a:gd name="connsiteY9" fmla="*/ 3499424 h 4515719"/>
                      <a:gd name="connsiteX10" fmla="*/ 5076825 w 7610475"/>
                      <a:gd name="connsiteY10" fmla="*/ 1442024 h 4515719"/>
                      <a:gd name="connsiteX11" fmla="*/ 5448300 w 7610475"/>
                      <a:gd name="connsiteY11" fmla="*/ 251399 h 4515719"/>
                      <a:gd name="connsiteX12" fmla="*/ 7010400 w 7610475"/>
                      <a:gd name="connsiteY12" fmla="*/ 175199 h 4515719"/>
                      <a:gd name="connsiteX13" fmla="*/ 7610475 w 7610475"/>
                      <a:gd name="connsiteY13" fmla="*/ 641924 h 4515719"/>
                      <a:gd name="connsiteX0" fmla="*/ 0 w 7610475"/>
                      <a:gd name="connsiteY0" fmla="*/ 316860 h 4552605"/>
                      <a:gd name="connsiteX1" fmla="*/ 1181100 w 7610475"/>
                      <a:gd name="connsiteY1" fmla="*/ 2535 h 4552605"/>
                      <a:gd name="connsiteX2" fmla="*/ 2276475 w 7610475"/>
                      <a:gd name="connsiteY2" fmla="*/ 212085 h 4552605"/>
                      <a:gd name="connsiteX3" fmla="*/ 3219450 w 7610475"/>
                      <a:gd name="connsiteY3" fmla="*/ 926460 h 4552605"/>
                      <a:gd name="connsiteX4" fmla="*/ 2038350 w 7610475"/>
                      <a:gd name="connsiteY4" fmla="*/ 2193285 h 4552605"/>
                      <a:gd name="connsiteX5" fmla="*/ 1971675 w 7610475"/>
                      <a:gd name="connsiteY5" fmla="*/ 3631560 h 4552605"/>
                      <a:gd name="connsiteX6" fmla="*/ 2609850 w 7610475"/>
                      <a:gd name="connsiteY6" fmla="*/ 4384035 h 4552605"/>
                      <a:gd name="connsiteX7" fmla="*/ 3914775 w 7610475"/>
                      <a:gd name="connsiteY7" fmla="*/ 4536435 h 4552605"/>
                      <a:gd name="connsiteX8" fmla="*/ 5191125 w 7610475"/>
                      <a:gd name="connsiteY8" fmla="*/ 4117335 h 4552605"/>
                      <a:gd name="connsiteX9" fmla="*/ 5562600 w 7610475"/>
                      <a:gd name="connsiteY9" fmla="*/ 3536310 h 4552605"/>
                      <a:gd name="connsiteX10" fmla="*/ 5076825 w 7610475"/>
                      <a:gd name="connsiteY10" fmla="*/ 1478910 h 4552605"/>
                      <a:gd name="connsiteX11" fmla="*/ 5448300 w 7610475"/>
                      <a:gd name="connsiteY11" fmla="*/ 288285 h 4552605"/>
                      <a:gd name="connsiteX12" fmla="*/ 7010400 w 7610475"/>
                      <a:gd name="connsiteY12" fmla="*/ 212085 h 4552605"/>
                      <a:gd name="connsiteX13" fmla="*/ 7610475 w 7610475"/>
                      <a:gd name="connsiteY13" fmla="*/ 678810 h 4552605"/>
                      <a:gd name="connsiteX0" fmla="*/ 0 w 7610475"/>
                      <a:gd name="connsiteY0" fmla="*/ 317126 h 4552871"/>
                      <a:gd name="connsiteX1" fmla="*/ 1181100 w 7610475"/>
                      <a:gd name="connsiteY1" fmla="*/ 2801 h 4552871"/>
                      <a:gd name="connsiteX2" fmla="*/ 2276475 w 7610475"/>
                      <a:gd name="connsiteY2" fmla="*/ 212351 h 4552871"/>
                      <a:gd name="connsiteX3" fmla="*/ 2962275 w 7610475"/>
                      <a:gd name="connsiteY3" fmla="*/ 983876 h 4552871"/>
                      <a:gd name="connsiteX4" fmla="*/ 2038350 w 7610475"/>
                      <a:gd name="connsiteY4" fmla="*/ 2193551 h 4552871"/>
                      <a:gd name="connsiteX5" fmla="*/ 1971675 w 7610475"/>
                      <a:gd name="connsiteY5" fmla="*/ 3631826 h 4552871"/>
                      <a:gd name="connsiteX6" fmla="*/ 2609850 w 7610475"/>
                      <a:gd name="connsiteY6" fmla="*/ 4384301 h 4552871"/>
                      <a:gd name="connsiteX7" fmla="*/ 3914775 w 7610475"/>
                      <a:gd name="connsiteY7" fmla="*/ 4536701 h 4552871"/>
                      <a:gd name="connsiteX8" fmla="*/ 5191125 w 7610475"/>
                      <a:gd name="connsiteY8" fmla="*/ 4117601 h 4552871"/>
                      <a:gd name="connsiteX9" fmla="*/ 5562600 w 7610475"/>
                      <a:gd name="connsiteY9" fmla="*/ 3536576 h 4552871"/>
                      <a:gd name="connsiteX10" fmla="*/ 5076825 w 7610475"/>
                      <a:gd name="connsiteY10" fmla="*/ 1479176 h 4552871"/>
                      <a:gd name="connsiteX11" fmla="*/ 5448300 w 7610475"/>
                      <a:gd name="connsiteY11" fmla="*/ 288551 h 4552871"/>
                      <a:gd name="connsiteX12" fmla="*/ 7010400 w 7610475"/>
                      <a:gd name="connsiteY12" fmla="*/ 212351 h 4552871"/>
                      <a:gd name="connsiteX13" fmla="*/ 7610475 w 7610475"/>
                      <a:gd name="connsiteY13" fmla="*/ 679076 h 4552871"/>
                      <a:gd name="connsiteX0" fmla="*/ 0 w 7610475"/>
                      <a:gd name="connsiteY0" fmla="*/ 317126 h 4552871"/>
                      <a:gd name="connsiteX1" fmla="*/ 1181100 w 7610475"/>
                      <a:gd name="connsiteY1" fmla="*/ 2801 h 4552871"/>
                      <a:gd name="connsiteX2" fmla="*/ 2276475 w 7610475"/>
                      <a:gd name="connsiteY2" fmla="*/ 212351 h 4552871"/>
                      <a:gd name="connsiteX3" fmla="*/ 2962275 w 7610475"/>
                      <a:gd name="connsiteY3" fmla="*/ 983876 h 4552871"/>
                      <a:gd name="connsiteX4" fmla="*/ 2038350 w 7610475"/>
                      <a:gd name="connsiteY4" fmla="*/ 2193551 h 4552871"/>
                      <a:gd name="connsiteX5" fmla="*/ 1971675 w 7610475"/>
                      <a:gd name="connsiteY5" fmla="*/ 3631826 h 4552871"/>
                      <a:gd name="connsiteX6" fmla="*/ 2609850 w 7610475"/>
                      <a:gd name="connsiteY6" fmla="*/ 4384301 h 4552871"/>
                      <a:gd name="connsiteX7" fmla="*/ 3914775 w 7610475"/>
                      <a:gd name="connsiteY7" fmla="*/ 4536701 h 4552871"/>
                      <a:gd name="connsiteX8" fmla="*/ 5191125 w 7610475"/>
                      <a:gd name="connsiteY8" fmla="*/ 4117601 h 4552871"/>
                      <a:gd name="connsiteX9" fmla="*/ 5562600 w 7610475"/>
                      <a:gd name="connsiteY9" fmla="*/ 3536576 h 4552871"/>
                      <a:gd name="connsiteX10" fmla="*/ 5076825 w 7610475"/>
                      <a:gd name="connsiteY10" fmla="*/ 1479176 h 4552871"/>
                      <a:gd name="connsiteX11" fmla="*/ 5448300 w 7610475"/>
                      <a:gd name="connsiteY11" fmla="*/ 288551 h 4552871"/>
                      <a:gd name="connsiteX12" fmla="*/ 7010400 w 7610475"/>
                      <a:gd name="connsiteY12" fmla="*/ 212351 h 4552871"/>
                      <a:gd name="connsiteX13" fmla="*/ 7610475 w 7610475"/>
                      <a:gd name="connsiteY13" fmla="*/ 679076 h 4552871"/>
                      <a:gd name="connsiteX0" fmla="*/ 0 w 7610475"/>
                      <a:gd name="connsiteY0" fmla="*/ 363158 h 4598903"/>
                      <a:gd name="connsiteX1" fmla="*/ 1181100 w 7610475"/>
                      <a:gd name="connsiteY1" fmla="*/ 48833 h 4598903"/>
                      <a:gd name="connsiteX2" fmla="*/ 2390775 w 7610475"/>
                      <a:gd name="connsiteY2" fmla="*/ 105983 h 4598903"/>
                      <a:gd name="connsiteX3" fmla="*/ 2962275 w 7610475"/>
                      <a:gd name="connsiteY3" fmla="*/ 1029908 h 4598903"/>
                      <a:gd name="connsiteX4" fmla="*/ 2038350 w 7610475"/>
                      <a:gd name="connsiteY4" fmla="*/ 2239583 h 4598903"/>
                      <a:gd name="connsiteX5" fmla="*/ 1971675 w 7610475"/>
                      <a:gd name="connsiteY5" fmla="*/ 3677858 h 4598903"/>
                      <a:gd name="connsiteX6" fmla="*/ 2609850 w 7610475"/>
                      <a:gd name="connsiteY6" fmla="*/ 4430333 h 4598903"/>
                      <a:gd name="connsiteX7" fmla="*/ 3914775 w 7610475"/>
                      <a:gd name="connsiteY7" fmla="*/ 4582733 h 4598903"/>
                      <a:gd name="connsiteX8" fmla="*/ 5191125 w 7610475"/>
                      <a:gd name="connsiteY8" fmla="*/ 4163633 h 4598903"/>
                      <a:gd name="connsiteX9" fmla="*/ 5562600 w 7610475"/>
                      <a:gd name="connsiteY9" fmla="*/ 3582608 h 4598903"/>
                      <a:gd name="connsiteX10" fmla="*/ 5076825 w 7610475"/>
                      <a:gd name="connsiteY10" fmla="*/ 1525208 h 4598903"/>
                      <a:gd name="connsiteX11" fmla="*/ 5448300 w 7610475"/>
                      <a:gd name="connsiteY11" fmla="*/ 334583 h 4598903"/>
                      <a:gd name="connsiteX12" fmla="*/ 7010400 w 7610475"/>
                      <a:gd name="connsiteY12" fmla="*/ 258383 h 4598903"/>
                      <a:gd name="connsiteX13" fmla="*/ 7610475 w 7610475"/>
                      <a:gd name="connsiteY13" fmla="*/ 725108 h 4598903"/>
                      <a:gd name="connsiteX0" fmla="*/ 0 w 7610475"/>
                      <a:gd name="connsiteY0" fmla="*/ 363158 h 4633226"/>
                      <a:gd name="connsiteX1" fmla="*/ 1181100 w 7610475"/>
                      <a:gd name="connsiteY1" fmla="*/ 48833 h 4633226"/>
                      <a:gd name="connsiteX2" fmla="*/ 2390775 w 7610475"/>
                      <a:gd name="connsiteY2" fmla="*/ 105983 h 4633226"/>
                      <a:gd name="connsiteX3" fmla="*/ 2962275 w 7610475"/>
                      <a:gd name="connsiteY3" fmla="*/ 1029908 h 4633226"/>
                      <a:gd name="connsiteX4" fmla="*/ 2038350 w 7610475"/>
                      <a:gd name="connsiteY4" fmla="*/ 2239583 h 4633226"/>
                      <a:gd name="connsiteX5" fmla="*/ 1971675 w 7610475"/>
                      <a:gd name="connsiteY5" fmla="*/ 3677858 h 4633226"/>
                      <a:gd name="connsiteX6" fmla="*/ 2609850 w 7610475"/>
                      <a:gd name="connsiteY6" fmla="*/ 4430333 h 4633226"/>
                      <a:gd name="connsiteX7" fmla="*/ 3990975 w 7610475"/>
                      <a:gd name="connsiteY7" fmla="*/ 4620833 h 4633226"/>
                      <a:gd name="connsiteX8" fmla="*/ 5191125 w 7610475"/>
                      <a:gd name="connsiteY8" fmla="*/ 4163633 h 4633226"/>
                      <a:gd name="connsiteX9" fmla="*/ 5562600 w 7610475"/>
                      <a:gd name="connsiteY9" fmla="*/ 3582608 h 4633226"/>
                      <a:gd name="connsiteX10" fmla="*/ 5076825 w 7610475"/>
                      <a:gd name="connsiteY10" fmla="*/ 1525208 h 4633226"/>
                      <a:gd name="connsiteX11" fmla="*/ 5448300 w 7610475"/>
                      <a:gd name="connsiteY11" fmla="*/ 334583 h 4633226"/>
                      <a:gd name="connsiteX12" fmla="*/ 7010400 w 7610475"/>
                      <a:gd name="connsiteY12" fmla="*/ 258383 h 4633226"/>
                      <a:gd name="connsiteX13" fmla="*/ 7610475 w 7610475"/>
                      <a:gd name="connsiteY13" fmla="*/ 725108 h 4633226"/>
                      <a:gd name="connsiteX0" fmla="*/ 0 w 7610475"/>
                      <a:gd name="connsiteY0" fmla="*/ 363158 h 4628661"/>
                      <a:gd name="connsiteX1" fmla="*/ 1181100 w 7610475"/>
                      <a:gd name="connsiteY1" fmla="*/ 48833 h 4628661"/>
                      <a:gd name="connsiteX2" fmla="*/ 2390775 w 7610475"/>
                      <a:gd name="connsiteY2" fmla="*/ 105983 h 4628661"/>
                      <a:gd name="connsiteX3" fmla="*/ 2962275 w 7610475"/>
                      <a:gd name="connsiteY3" fmla="*/ 1029908 h 4628661"/>
                      <a:gd name="connsiteX4" fmla="*/ 2038350 w 7610475"/>
                      <a:gd name="connsiteY4" fmla="*/ 2239583 h 4628661"/>
                      <a:gd name="connsiteX5" fmla="*/ 1971675 w 7610475"/>
                      <a:gd name="connsiteY5" fmla="*/ 3677858 h 4628661"/>
                      <a:gd name="connsiteX6" fmla="*/ 2609850 w 7610475"/>
                      <a:gd name="connsiteY6" fmla="*/ 4430333 h 4628661"/>
                      <a:gd name="connsiteX7" fmla="*/ 3990975 w 7610475"/>
                      <a:gd name="connsiteY7" fmla="*/ 4620833 h 4628661"/>
                      <a:gd name="connsiteX8" fmla="*/ 5191125 w 7610475"/>
                      <a:gd name="connsiteY8" fmla="*/ 4239833 h 4628661"/>
                      <a:gd name="connsiteX9" fmla="*/ 5562600 w 7610475"/>
                      <a:gd name="connsiteY9" fmla="*/ 3582608 h 4628661"/>
                      <a:gd name="connsiteX10" fmla="*/ 5076825 w 7610475"/>
                      <a:gd name="connsiteY10" fmla="*/ 1525208 h 4628661"/>
                      <a:gd name="connsiteX11" fmla="*/ 5448300 w 7610475"/>
                      <a:gd name="connsiteY11" fmla="*/ 334583 h 4628661"/>
                      <a:gd name="connsiteX12" fmla="*/ 7010400 w 7610475"/>
                      <a:gd name="connsiteY12" fmla="*/ 258383 h 4628661"/>
                      <a:gd name="connsiteX13" fmla="*/ 7610475 w 7610475"/>
                      <a:gd name="connsiteY13" fmla="*/ 725108 h 4628661"/>
                      <a:gd name="connsiteX0" fmla="*/ 0 w 7610475"/>
                      <a:gd name="connsiteY0" fmla="*/ 363158 h 4628661"/>
                      <a:gd name="connsiteX1" fmla="*/ 1181100 w 7610475"/>
                      <a:gd name="connsiteY1" fmla="*/ 48833 h 4628661"/>
                      <a:gd name="connsiteX2" fmla="*/ 2390775 w 7610475"/>
                      <a:gd name="connsiteY2" fmla="*/ 105983 h 4628661"/>
                      <a:gd name="connsiteX3" fmla="*/ 2962275 w 7610475"/>
                      <a:gd name="connsiteY3" fmla="*/ 1029908 h 4628661"/>
                      <a:gd name="connsiteX4" fmla="*/ 2038350 w 7610475"/>
                      <a:gd name="connsiteY4" fmla="*/ 2239583 h 4628661"/>
                      <a:gd name="connsiteX5" fmla="*/ 1971675 w 7610475"/>
                      <a:gd name="connsiteY5" fmla="*/ 3677858 h 4628661"/>
                      <a:gd name="connsiteX6" fmla="*/ 2609850 w 7610475"/>
                      <a:gd name="connsiteY6" fmla="*/ 4430333 h 4628661"/>
                      <a:gd name="connsiteX7" fmla="*/ 3990975 w 7610475"/>
                      <a:gd name="connsiteY7" fmla="*/ 4620833 h 4628661"/>
                      <a:gd name="connsiteX8" fmla="*/ 5191125 w 7610475"/>
                      <a:gd name="connsiteY8" fmla="*/ 4239833 h 4628661"/>
                      <a:gd name="connsiteX9" fmla="*/ 5562600 w 7610475"/>
                      <a:gd name="connsiteY9" fmla="*/ 3582608 h 4628661"/>
                      <a:gd name="connsiteX10" fmla="*/ 5076825 w 7610475"/>
                      <a:gd name="connsiteY10" fmla="*/ 1525208 h 4628661"/>
                      <a:gd name="connsiteX11" fmla="*/ 5448300 w 7610475"/>
                      <a:gd name="connsiteY11" fmla="*/ 334583 h 4628661"/>
                      <a:gd name="connsiteX12" fmla="*/ 7010400 w 7610475"/>
                      <a:gd name="connsiteY12" fmla="*/ 258383 h 4628661"/>
                      <a:gd name="connsiteX13" fmla="*/ 7610475 w 7610475"/>
                      <a:gd name="connsiteY13" fmla="*/ 725108 h 4628661"/>
                      <a:gd name="connsiteX0" fmla="*/ 0 w 7610475"/>
                      <a:gd name="connsiteY0" fmla="*/ 363158 h 4628661"/>
                      <a:gd name="connsiteX1" fmla="*/ 1181100 w 7610475"/>
                      <a:gd name="connsiteY1" fmla="*/ 48833 h 4628661"/>
                      <a:gd name="connsiteX2" fmla="*/ 2390775 w 7610475"/>
                      <a:gd name="connsiteY2" fmla="*/ 105983 h 4628661"/>
                      <a:gd name="connsiteX3" fmla="*/ 2962275 w 7610475"/>
                      <a:gd name="connsiteY3" fmla="*/ 1029908 h 4628661"/>
                      <a:gd name="connsiteX4" fmla="*/ 2038350 w 7610475"/>
                      <a:gd name="connsiteY4" fmla="*/ 2239583 h 4628661"/>
                      <a:gd name="connsiteX5" fmla="*/ 1971675 w 7610475"/>
                      <a:gd name="connsiteY5" fmla="*/ 3677858 h 4628661"/>
                      <a:gd name="connsiteX6" fmla="*/ 2609850 w 7610475"/>
                      <a:gd name="connsiteY6" fmla="*/ 4430333 h 4628661"/>
                      <a:gd name="connsiteX7" fmla="*/ 3990975 w 7610475"/>
                      <a:gd name="connsiteY7" fmla="*/ 4620833 h 4628661"/>
                      <a:gd name="connsiteX8" fmla="*/ 5191125 w 7610475"/>
                      <a:gd name="connsiteY8" fmla="*/ 4239833 h 4628661"/>
                      <a:gd name="connsiteX9" fmla="*/ 5524500 w 7610475"/>
                      <a:gd name="connsiteY9" fmla="*/ 3239708 h 4628661"/>
                      <a:gd name="connsiteX10" fmla="*/ 5076825 w 7610475"/>
                      <a:gd name="connsiteY10" fmla="*/ 1525208 h 4628661"/>
                      <a:gd name="connsiteX11" fmla="*/ 5448300 w 7610475"/>
                      <a:gd name="connsiteY11" fmla="*/ 334583 h 4628661"/>
                      <a:gd name="connsiteX12" fmla="*/ 7010400 w 7610475"/>
                      <a:gd name="connsiteY12" fmla="*/ 258383 h 4628661"/>
                      <a:gd name="connsiteX13" fmla="*/ 7610475 w 7610475"/>
                      <a:gd name="connsiteY13" fmla="*/ 725108 h 4628661"/>
                      <a:gd name="connsiteX0" fmla="*/ 0 w 7610475"/>
                      <a:gd name="connsiteY0" fmla="*/ 363158 h 4628661"/>
                      <a:gd name="connsiteX1" fmla="*/ 1181100 w 7610475"/>
                      <a:gd name="connsiteY1" fmla="*/ 48833 h 4628661"/>
                      <a:gd name="connsiteX2" fmla="*/ 2390775 w 7610475"/>
                      <a:gd name="connsiteY2" fmla="*/ 105983 h 4628661"/>
                      <a:gd name="connsiteX3" fmla="*/ 2962275 w 7610475"/>
                      <a:gd name="connsiteY3" fmla="*/ 1029908 h 4628661"/>
                      <a:gd name="connsiteX4" fmla="*/ 2038350 w 7610475"/>
                      <a:gd name="connsiteY4" fmla="*/ 2239583 h 4628661"/>
                      <a:gd name="connsiteX5" fmla="*/ 1971675 w 7610475"/>
                      <a:gd name="connsiteY5" fmla="*/ 3677858 h 4628661"/>
                      <a:gd name="connsiteX6" fmla="*/ 2609850 w 7610475"/>
                      <a:gd name="connsiteY6" fmla="*/ 4430333 h 4628661"/>
                      <a:gd name="connsiteX7" fmla="*/ 3990975 w 7610475"/>
                      <a:gd name="connsiteY7" fmla="*/ 4620833 h 4628661"/>
                      <a:gd name="connsiteX8" fmla="*/ 5191125 w 7610475"/>
                      <a:gd name="connsiteY8" fmla="*/ 4239833 h 4628661"/>
                      <a:gd name="connsiteX9" fmla="*/ 5524500 w 7610475"/>
                      <a:gd name="connsiteY9" fmla="*/ 3239708 h 4628661"/>
                      <a:gd name="connsiteX10" fmla="*/ 5076825 w 7610475"/>
                      <a:gd name="connsiteY10" fmla="*/ 1525208 h 4628661"/>
                      <a:gd name="connsiteX11" fmla="*/ 5534025 w 7610475"/>
                      <a:gd name="connsiteY11" fmla="*/ 467933 h 4628661"/>
                      <a:gd name="connsiteX12" fmla="*/ 7010400 w 7610475"/>
                      <a:gd name="connsiteY12" fmla="*/ 258383 h 4628661"/>
                      <a:gd name="connsiteX13" fmla="*/ 7610475 w 7610475"/>
                      <a:gd name="connsiteY13" fmla="*/ 725108 h 4628661"/>
                      <a:gd name="connsiteX0" fmla="*/ 0 w 7762875"/>
                      <a:gd name="connsiteY0" fmla="*/ 363158 h 4628661"/>
                      <a:gd name="connsiteX1" fmla="*/ 1181100 w 7762875"/>
                      <a:gd name="connsiteY1" fmla="*/ 48833 h 4628661"/>
                      <a:gd name="connsiteX2" fmla="*/ 2390775 w 7762875"/>
                      <a:gd name="connsiteY2" fmla="*/ 105983 h 4628661"/>
                      <a:gd name="connsiteX3" fmla="*/ 2962275 w 7762875"/>
                      <a:gd name="connsiteY3" fmla="*/ 1029908 h 4628661"/>
                      <a:gd name="connsiteX4" fmla="*/ 2038350 w 7762875"/>
                      <a:gd name="connsiteY4" fmla="*/ 2239583 h 4628661"/>
                      <a:gd name="connsiteX5" fmla="*/ 1971675 w 7762875"/>
                      <a:gd name="connsiteY5" fmla="*/ 3677858 h 4628661"/>
                      <a:gd name="connsiteX6" fmla="*/ 2609850 w 7762875"/>
                      <a:gd name="connsiteY6" fmla="*/ 4430333 h 4628661"/>
                      <a:gd name="connsiteX7" fmla="*/ 3990975 w 7762875"/>
                      <a:gd name="connsiteY7" fmla="*/ 4620833 h 4628661"/>
                      <a:gd name="connsiteX8" fmla="*/ 5191125 w 7762875"/>
                      <a:gd name="connsiteY8" fmla="*/ 4239833 h 4628661"/>
                      <a:gd name="connsiteX9" fmla="*/ 5524500 w 7762875"/>
                      <a:gd name="connsiteY9" fmla="*/ 3239708 h 4628661"/>
                      <a:gd name="connsiteX10" fmla="*/ 5076825 w 7762875"/>
                      <a:gd name="connsiteY10" fmla="*/ 1525208 h 4628661"/>
                      <a:gd name="connsiteX11" fmla="*/ 5534025 w 7762875"/>
                      <a:gd name="connsiteY11" fmla="*/ 467933 h 4628661"/>
                      <a:gd name="connsiteX12" fmla="*/ 7010400 w 7762875"/>
                      <a:gd name="connsiteY12" fmla="*/ 258383 h 4628661"/>
                      <a:gd name="connsiteX13" fmla="*/ 7762875 w 7762875"/>
                      <a:gd name="connsiteY13" fmla="*/ 544133 h 46286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7762875" h="4628661">
                        <a:moveTo>
                          <a:pt x="0" y="363158"/>
                        </a:moveTo>
                        <a:cubicBezTo>
                          <a:pt x="386556" y="233776"/>
                          <a:pt x="782638" y="91696"/>
                          <a:pt x="1181100" y="48833"/>
                        </a:cubicBezTo>
                        <a:cubicBezTo>
                          <a:pt x="1579563" y="5970"/>
                          <a:pt x="2093913" y="-57529"/>
                          <a:pt x="2390775" y="105983"/>
                        </a:cubicBezTo>
                        <a:cubicBezTo>
                          <a:pt x="2687637" y="269495"/>
                          <a:pt x="3021013" y="674308"/>
                          <a:pt x="2962275" y="1029908"/>
                        </a:cubicBezTo>
                        <a:cubicBezTo>
                          <a:pt x="2903537" y="1385508"/>
                          <a:pt x="2203450" y="1798258"/>
                          <a:pt x="2038350" y="2239583"/>
                        </a:cubicBezTo>
                        <a:cubicBezTo>
                          <a:pt x="1873250" y="2680908"/>
                          <a:pt x="1876425" y="3312733"/>
                          <a:pt x="1971675" y="3677858"/>
                        </a:cubicBezTo>
                        <a:cubicBezTo>
                          <a:pt x="2066925" y="4042983"/>
                          <a:pt x="2273300" y="4273171"/>
                          <a:pt x="2609850" y="4430333"/>
                        </a:cubicBezTo>
                        <a:cubicBezTo>
                          <a:pt x="2946400" y="4587496"/>
                          <a:pt x="3560763" y="4652583"/>
                          <a:pt x="3990975" y="4620833"/>
                        </a:cubicBezTo>
                        <a:cubicBezTo>
                          <a:pt x="4421187" y="4589083"/>
                          <a:pt x="4935538" y="4470020"/>
                          <a:pt x="5191125" y="4239833"/>
                        </a:cubicBezTo>
                        <a:cubicBezTo>
                          <a:pt x="5446712" y="4009646"/>
                          <a:pt x="5543550" y="3692146"/>
                          <a:pt x="5524500" y="3239708"/>
                        </a:cubicBezTo>
                        <a:cubicBezTo>
                          <a:pt x="5505450" y="2787271"/>
                          <a:pt x="5075238" y="1987170"/>
                          <a:pt x="5076825" y="1525208"/>
                        </a:cubicBezTo>
                        <a:cubicBezTo>
                          <a:pt x="5078412" y="1063246"/>
                          <a:pt x="5211763" y="679070"/>
                          <a:pt x="5534025" y="467933"/>
                        </a:cubicBezTo>
                        <a:cubicBezTo>
                          <a:pt x="5856287" y="256796"/>
                          <a:pt x="6650038" y="193296"/>
                          <a:pt x="7010400" y="258383"/>
                        </a:cubicBezTo>
                        <a:cubicBezTo>
                          <a:pt x="7370762" y="323470"/>
                          <a:pt x="7602538" y="517146"/>
                          <a:pt x="7762875" y="544133"/>
                        </a:cubicBez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73173CE5-3EFA-AB34-3CB6-871016086AA7}"/>
              </a:ext>
            </a:extLst>
          </p:cNvPr>
          <p:cNvGrpSpPr/>
          <p:nvPr/>
        </p:nvGrpSpPr>
        <p:grpSpPr>
          <a:xfrm>
            <a:off x="566057" y="3232202"/>
            <a:ext cx="4277884" cy="915587"/>
            <a:chOff x="647352" y="977221"/>
            <a:chExt cx="10750073" cy="2300817"/>
          </a:xfrm>
        </p:grpSpPr>
        <p:sp>
          <p:nvSpPr>
            <p:cNvPr id="9" name="Rettangolo con angoli in alto arrotondati 8">
              <a:extLst>
                <a:ext uri="{FF2B5EF4-FFF2-40B4-BE49-F238E27FC236}">
                  <a16:creationId xmlns:a16="http://schemas.microsoft.com/office/drawing/2014/main" id="{55B18722-B5C9-F405-F90A-C27E303A3BB2}"/>
                </a:ext>
              </a:extLst>
            </p:cNvPr>
            <p:cNvSpPr/>
            <p:nvPr/>
          </p:nvSpPr>
          <p:spPr>
            <a:xfrm>
              <a:off x="647352" y="977221"/>
              <a:ext cx="3413605" cy="738398"/>
            </a:xfrm>
            <a:prstGeom prst="round2SameRect">
              <a:avLst>
                <a:gd name="adj1" fmla="val 33888"/>
                <a:gd name="adj2" fmla="val 0"/>
              </a:avLst>
            </a:prstGeom>
            <a:solidFill>
              <a:srgbClr val="8189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" name="Rettangolo con angoli arrotondati 9">
              <a:extLst>
                <a:ext uri="{FF2B5EF4-FFF2-40B4-BE49-F238E27FC236}">
                  <a16:creationId xmlns:a16="http://schemas.microsoft.com/office/drawing/2014/main" id="{55C9F7DF-31C9-689F-3A5E-64E513674A08}"/>
                </a:ext>
              </a:extLst>
            </p:cNvPr>
            <p:cNvSpPr/>
            <p:nvPr/>
          </p:nvSpPr>
          <p:spPr>
            <a:xfrm>
              <a:off x="658942" y="1699662"/>
              <a:ext cx="10738483" cy="1578376"/>
            </a:xfrm>
            <a:custGeom>
              <a:avLst/>
              <a:gdLst>
                <a:gd name="connsiteX0" fmla="*/ 0 w 4272127"/>
                <a:gd name="connsiteY0" fmla="*/ 94624 h 621749"/>
                <a:gd name="connsiteX1" fmla="*/ 94624 w 4272127"/>
                <a:gd name="connsiteY1" fmla="*/ 0 h 621749"/>
                <a:gd name="connsiteX2" fmla="*/ 4177503 w 4272127"/>
                <a:gd name="connsiteY2" fmla="*/ 0 h 621749"/>
                <a:gd name="connsiteX3" fmla="*/ 4272127 w 4272127"/>
                <a:gd name="connsiteY3" fmla="*/ 94624 h 621749"/>
                <a:gd name="connsiteX4" fmla="*/ 4272127 w 4272127"/>
                <a:gd name="connsiteY4" fmla="*/ 527125 h 621749"/>
                <a:gd name="connsiteX5" fmla="*/ 4177503 w 4272127"/>
                <a:gd name="connsiteY5" fmla="*/ 621749 h 621749"/>
                <a:gd name="connsiteX6" fmla="*/ 94624 w 4272127"/>
                <a:gd name="connsiteY6" fmla="*/ 621749 h 621749"/>
                <a:gd name="connsiteX7" fmla="*/ 0 w 4272127"/>
                <a:gd name="connsiteY7" fmla="*/ 527125 h 621749"/>
                <a:gd name="connsiteX8" fmla="*/ 0 w 4272127"/>
                <a:gd name="connsiteY8" fmla="*/ 94624 h 621749"/>
                <a:gd name="connsiteX0" fmla="*/ 14756 w 4286883"/>
                <a:gd name="connsiteY0" fmla="*/ 100974 h 628099"/>
                <a:gd name="connsiteX1" fmla="*/ 26830 w 4286883"/>
                <a:gd name="connsiteY1" fmla="*/ 0 h 628099"/>
                <a:gd name="connsiteX2" fmla="*/ 4192259 w 4286883"/>
                <a:gd name="connsiteY2" fmla="*/ 6350 h 628099"/>
                <a:gd name="connsiteX3" fmla="*/ 4286883 w 4286883"/>
                <a:gd name="connsiteY3" fmla="*/ 100974 h 628099"/>
                <a:gd name="connsiteX4" fmla="*/ 4286883 w 4286883"/>
                <a:gd name="connsiteY4" fmla="*/ 533475 h 628099"/>
                <a:gd name="connsiteX5" fmla="*/ 4192259 w 4286883"/>
                <a:gd name="connsiteY5" fmla="*/ 628099 h 628099"/>
                <a:gd name="connsiteX6" fmla="*/ 109380 w 4286883"/>
                <a:gd name="connsiteY6" fmla="*/ 628099 h 628099"/>
                <a:gd name="connsiteX7" fmla="*/ 14756 w 4286883"/>
                <a:gd name="connsiteY7" fmla="*/ 533475 h 628099"/>
                <a:gd name="connsiteX8" fmla="*/ 14756 w 4286883"/>
                <a:gd name="connsiteY8" fmla="*/ 100974 h 628099"/>
                <a:gd name="connsiteX0" fmla="*/ 23691 w 4295818"/>
                <a:gd name="connsiteY0" fmla="*/ 100974 h 628099"/>
                <a:gd name="connsiteX1" fmla="*/ 23065 w 4295818"/>
                <a:gd name="connsiteY1" fmla="*/ 0 h 628099"/>
                <a:gd name="connsiteX2" fmla="*/ 4201194 w 4295818"/>
                <a:gd name="connsiteY2" fmla="*/ 6350 h 628099"/>
                <a:gd name="connsiteX3" fmla="*/ 4295818 w 4295818"/>
                <a:gd name="connsiteY3" fmla="*/ 100974 h 628099"/>
                <a:gd name="connsiteX4" fmla="*/ 4295818 w 4295818"/>
                <a:gd name="connsiteY4" fmla="*/ 533475 h 628099"/>
                <a:gd name="connsiteX5" fmla="*/ 4201194 w 4295818"/>
                <a:gd name="connsiteY5" fmla="*/ 628099 h 628099"/>
                <a:gd name="connsiteX6" fmla="*/ 118315 w 4295818"/>
                <a:gd name="connsiteY6" fmla="*/ 628099 h 628099"/>
                <a:gd name="connsiteX7" fmla="*/ 23691 w 4295818"/>
                <a:gd name="connsiteY7" fmla="*/ 533475 h 628099"/>
                <a:gd name="connsiteX8" fmla="*/ 23691 w 4295818"/>
                <a:gd name="connsiteY8" fmla="*/ 100974 h 628099"/>
                <a:gd name="connsiteX0" fmla="*/ 1145 w 4273272"/>
                <a:gd name="connsiteY0" fmla="*/ 100974 h 628099"/>
                <a:gd name="connsiteX1" fmla="*/ 519 w 4273272"/>
                <a:gd name="connsiteY1" fmla="*/ 0 h 628099"/>
                <a:gd name="connsiteX2" fmla="*/ 4178648 w 4273272"/>
                <a:gd name="connsiteY2" fmla="*/ 6350 h 628099"/>
                <a:gd name="connsiteX3" fmla="*/ 4273272 w 4273272"/>
                <a:gd name="connsiteY3" fmla="*/ 100974 h 628099"/>
                <a:gd name="connsiteX4" fmla="*/ 4273272 w 4273272"/>
                <a:gd name="connsiteY4" fmla="*/ 533475 h 628099"/>
                <a:gd name="connsiteX5" fmla="*/ 4178648 w 4273272"/>
                <a:gd name="connsiteY5" fmla="*/ 628099 h 628099"/>
                <a:gd name="connsiteX6" fmla="*/ 95769 w 4273272"/>
                <a:gd name="connsiteY6" fmla="*/ 628099 h 628099"/>
                <a:gd name="connsiteX7" fmla="*/ 1145 w 4273272"/>
                <a:gd name="connsiteY7" fmla="*/ 533475 h 628099"/>
                <a:gd name="connsiteX8" fmla="*/ 1145 w 4273272"/>
                <a:gd name="connsiteY8" fmla="*/ 100974 h 628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73272" h="628099">
                  <a:moveTo>
                    <a:pt x="1145" y="100974"/>
                  </a:moveTo>
                  <a:cubicBezTo>
                    <a:pt x="1145" y="48715"/>
                    <a:pt x="-940" y="0"/>
                    <a:pt x="519" y="0"/>
                  </a:cubicBezTo>
                  <a:lnTo>
                    <a:pt x="4178648" y="6350"/>
                  </a:lnTo>
                  <a:cubicBezTo>
                    <a:pt x="4230907" y="6350"/>
                    <a:pt x="4273272" y="48715"/>
                    <a:pt x="4273272" y="100974"/>
                  </a:cubicBezTo>
                  <a:lnTo>
                    <a:pt x="4273272" y="533475"/>
                  </a:lnTo>
                  <a:cubicBezTo>
                    <a:pt x="4273272" y="585734"/>
                    <a:pt x="4230907" y="628099"/>
                    <a:pt x="4178648" y="628099"/>
                  </a:cubicBezTo>
                  <a:lnTo>
                    <a:pt x="95769" y="628099"/>
                  </a:lnTo>
                  <a:cubicBezTo>
                    <a:pt x="43510" y="628099"/>
                    <a:pt x="1145" y="585734"/>
                    <a:pt x="1145" y="533475"/>
                  </a:cubicBezTo>
                  <a:lnTo>
                    <a:pt x="1145" y="100974"/>
                  </a:lnTo>
                  <a:close/>
                </a:path>
              </a:pathLst>
            </a:custGeom>
            <a:solidFill>
              <a:srgbClr val="F4F4F4"/>
            </a:solidFill>
            <a:ln w="12700">
              <a:solidFill>
                <a:srgbClr val="8189A9"/>
              </a:solidFill>
              <a:miter lim="400000"/>
            </a:ln>
            <a:effectLst/>
          </p:spPr>
          <p:txBody>
            <a:bodyPr lIns="45719" rIns="45719" rtlCol="0" anchor="ctr"/>
            <a:lstStyle/>
            <a:p>
              <a:pPr algn="l" defTabSz="914400"/>
              <a:endParaRPr lang="it-IT" sz="17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17B0141-91BE-98C7-9F76-B7FFFC5DC40C}"/>
              </a:ext>
            </a:extLst>
          </p:cNvPr>
          <p:cNvSpPr txBox="1"/>
          <p:nvPr/>
        </p:nvSpPr>
        <p:spPr>
          <a:xfrm>
            <a:off x="566057" y="3563760"/>
            <a:ext cx="4156303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it-IT" sz="1300"/>
              <a:t>Le imprese del centro Italia coinvolte nella </a:t>
            </a:r>
            <a:r>
              <a:rPr lang="it-IT" sz="1300" b="1"/>
              <a:t>prima edizione </a:t>
            </a:r>
            <a:r>
              <a:rPr lang="it-IT" sz="1300"/>
              <a:t>ricevono i preventivi della somministrazione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E7EA804-679C-FD40-E26F-B84653C4AD21}"/>
              </a:ext>
            </a:extLst>
          </p:cNvPr>
          <p:cNvSpPr txBox="1"/>
          <p:nvPr/>
        </p:nvSpPr>
        <p:spPr>
          <a:xfrm>
            <a:off x="762074" y="3193710"/>
            <a:ext cx="774929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>
                <a:solidFill>
                  <a:schemeClr val="bg1"/>
                </a:solidFill>
              </a:rPr>
              <a:t>Giugno</a:t>
            </a:r>
            <a:endParaRPr lang="it-IT" sz="1400">
              <a:solidFill>
                <a:schemeClr val="bg1"/>
              </a:solidFill>
            </a:endParaRPr>
          </a:p>
        </p:txBody>
      </p: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54188CB1-CE9B-0668-2301-C3CB48E741DD}"/>
              </a:ext>
            </a:extLst>
          </p:cNvPr>
          <p:cNvGrpSpPr/>
          <p:nvPr/>
        </p:nvGrpSpPr>
        <p:grpSpPr>
          <a:xfrm>
            <a:off x="1059377" y="4488107"/>
            <a:ext cx="3662983" cy="915587"/>
            <a:chOff x="647349" y="977221"/>
            <a:chExt cx="10750076" cy="2300817"/>
          </a:xfrm>
        </p:grpSpPr>
        <p:sp>
          <p:nvSpPr>
            <p:cNvPr id="17" name="Rettangolo con angoli in alto arrotondati 16">
              <a:extLst>
                <a:ext uri="{FF2B5EF4-FFF2-40B4-BE49-F238E27FC236}">
                  <a16:creationId xmlns:a16="http://schemas.microsoft.com/office/drawing/2014/main" id="{E544F1D5-37B6-79F3-A1A6-10F1C71A02DB}"/>
                </a:ext>
              </a:extLst>
            </p:cNvPr>
            <p:cNvSpPr/>
            <p:nvPr/>
          </p:nvSpPr>
          <p:spPr>
            <a:xfrm>
              <a:off x="647349" y="977221"/>
              <a:ext cx="6858495" cy="722441"/>
            </a:xfrm>
            <a:prstGeom prst="round2SameRect">
              <a:avLst>
                <a:gd name="adj1" fmla="val 33888"/>
                <a:gd name="adj2" fmla="val 0"/>
              </a:avLst>
            </a:prstGeom>
            <a:solidFill>
              <a:srgbClr val="8189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8" name="Rettangolo con angoli arrotondati 9">
              <a:extLst>
                <a:ext uri="{FF2B5EF4-FFF2-40B4-BE49-F238E27FC236}">
                  <a16:creationId xmlns:a16="http://schemas.microsoft.com/office/drawing/2014/main" id="{9A2A7BA0-2744-188B-7686-E38DFA495735}"/>
                </a:ext>
              </a:extLst>
            </p:cNvPr>
            <p:cNvSpPr/>
            <p:nvPr/>
          </p:nvSpPr>
          <p:spPr>
            <a:xfrm>
              <a:off x="658942" y="1699662"/>
              <a:ext cx="10738483" cy="1578376"/>
            </a:xfrm>
            <a:custGeom>
              <a:avLst/>
              <a:gdLst>
                <a:gd name="connsiteX0" fmla="*/ 0 w 4272127"/>
                <a:gd name="connsiteY0" fmla="*/ 94624 h 621749"/>
                <a:gd name="connsiteX1" fmla="*/ 94624 w 4272127"/>
                <a:gd name="connsiteY1" fmla="*/ 0 h 621749"/>
                <a:gd name="connsiteX2" fmla="*/ 4177503 w 4272127"/>
                <a:gd name="connsiteY2" fmla="*/ 0 h 621749"/>
                <a:gd name="connsiteX3" fmla="*/ 4272127 w 4272127"/>
                <a:gd name="connsiteY3" fmla="*/ 94624 h 621749"/>
                <a:gd name="connsiteX4" fmla="*/ 4272127 w 4272127"/>
                <a:gd name="connsiteY4" fmla="*/ 527125 h 621749"/>
                <a:gd name="connsiteX5" fmla="*/ 4177503 w 4272127"/>
                <a:gd name="connsiteY5" fmla="*/ 621749 h 621749"/>
                <a:gd name="connsiteX6" fmla="*/ 94624 w 4272127"/>
                <a:gd name="connsiteY6" fmla="*/ 621749 h 621749"/>
                <a:gd name="connsiteX7" fmla="*/ 0 w 4272127"/>
                <a:gd name="connsiteY7" fmla="*/ 527125 h 621749"/>
                <a:gd name="connsiteX8" fmla="*/ 0 w 4272127"/>
                <a:gd name="connsiteY8" fmla="*/ 94624 h 621749"/>
                <a:gd name="connsiteX0" fmla="*/ 14756 w 4286883"/>
                <a:gd name="connsiteY0" fmla="*/ 100974 h 628099"/>
                <a:gd name="connsiteX1" fmla="*/ 26830 w 4286883"/>
                <a:gd name="connsiteY1" fmla="*/ 0 h 628099"/>
                <a:gd name="connsiteX2" fmla="*/ 4192259 w 4286883"/>
                <a:gd name="connsiteY2" fmla="*/ 6350 h 628099"/>
                <a:gd name="connsiteX3" fmla="*/ 4286883 w 4286883"/>
                <a:gd name="connsiteY3" fmla="*/ 100974 h 628099"/>
                <a:gd name="connsiteX4" fmla="*/ 4286883 w 4286883"/>
                <a:gd name="connsiteY4" fmla="*/ 533475 h 628099"/>
                <a:gd name="connsiteX5" fmla="*/ 4192259 w 4286883"/>
                <a:gd name="connsiteY5" fmla="*/ 628099 h 628099"/>
                <a:gd name="connsiteX6" fmla="*/ 109380 w 4286883"/>
                <a:gd name="connsiteY6" fmla="*/ 628099 h 628099"/>
                <a:gd name="connsiteX7" fmla="*/ 14756 w 4286883"/>
                <a:gd name="connsiteY7" fmla="*/ 533475 h 628099"/>
                <a:gd name="connsiteX8" fmla="*/ 14756 w 4286883"/>
                <a:gd name="connsiteY8" fmla="*/ 100974 h 628099"/>
                <a:gd name="connsiteX0" fmla="*/ 23691 w 4295818"/>
                <a:gd name="connsiteY0" fmla="*/ 100974 h 628099"/>
                <a:gd name="connsiteX1" fmla="*/ 23065 w 4295818"/>
                <a:gd name="connsiteY1" fmla="*/ 0 h 628099"/>
                <a:gd name="connsiteX2" fmla="*/ 4201194 w 4295818"/>
                <a:gd name="connsiteY2" fmla="*/ 6350 h 628099"/>
                <a:gd name="connsiteX3" fmla="*/ 4295818 w 4295818"/>
                <a:gd name="connsiteY3" fmla="*/ 100974 h 628099"/>
                <a:gd name="connsiteX4" fmla="*/ 4295818 w 4295818"/>
                <a:gd name="connsiteY4" fmla="*/ 533475 h 628099"/>
                <a:gd name="connsiteX5" fmla="*/ 4201194 w 4295818"/>
                <a:gd name="connsiteY5" fmla="*/ 628099 h 628099"/>
                <a:gd name="connsiteX6" fmla="*/ 118315 w 4295818"/>
                <a:gd name="connsiteY6" fmla="*/ 628099 h 628099"/>
                <a:gd name="connsiteX7" fmla="*/ 23691 w 4295818"/>
                <a:gd name="connsiteY7" fmla="*/ 533475 h 628099"/>
                <a:gd name="connsiteX8" fmla="*/ 23691 w 4295818"/>
                <a:gd name="connsiteY8" fmla="*/ 100974 h 628099"/>
                <a:gd name="connsiteX0" fmla="*/ 1145 w 4273272"/>
                <a:gd name="connsiteY0" fmla="*/ 100974 h 628099"/>
                <a:gd name="connsiteX1" fmla="*/ 519 w 4273272"/>
                <a:gd name="connsiteY1" fmla="*/ 0 h 628099"/>
                <a:gd name="connsiteX2" fmla="*/ 4178648 w 4273272"/>
                <a:gd name="connsiteY2" fmla="*/ 6350 h 628099"/>
                <a:gd name="connsiteX3" fmla="*/ 4273272 w 4273272"/>
                <a:gd name="connsiteY3" fmla="*/ 100974 h 628099"/>
                <a:gd name="connsiteX4" fmla="*/ 4273272 w 4273272"/>
                <a:gd name="connsiteY4" fmla="*/ 533475 h 628099"/>
                <a:gd name="connsiteX5" fmla="*/ 4178648 w 4273272"/>
                <a:gd name="connsiteY5" fmla="*/ 628099 h 628099"/>
                <a:gd name="connsiteX6" fmla="*/ 95769 w 4273272"/>
                <a:gd name="connsiteY6" fmla="*/ 628099 h 628099"/>
                <a:gd name="connsiteX7" fmla="*/ 1145 w 4273272"/>
                <a:gd name="connsiteY7" fmla="*/ 533475 h 628099"/>
                <a:gd name="connsiteX8" fmla="*/ 1145 w 4273272"/>
                <a:gd name="connsiteY8" fmla="*/ 100974 h 628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73272" h="628099">
                  <a:moveTo>
                    <a:pt x="1145" y="100974"/>
                  </a:moveTo>
                  <a:cubicBezTo>
                    <a:pt x="1145" y="48715"/>
                    <a:pt x="-940" y="0"/>
                    <a:pt x="519" y="0"/>
                  </a:cubicBezTo>
                  <a:lnTo>
                    <a:pt x="4178648" y="6350"/>
                  </a:lnTo>
                  <a:cubicBezTo>
                    <a:pt x="4230907" y="6350"/>
                    <a:pt x="4273272" y="48715"/>
                    <a:pt x="4273272" y="100974"/>
                  </a:cubicBezTo>
                  <a:lnTo>
                    <a:pt x="4273272" y="533475"/>
                  </a:lnTo>
                  <a:cubicBezTo>
                    <a:pt x="4273272" y="585734"/>
                    <a:pt x="4230907" y="628099"/>
                    <a:pt x="4178648" y="628099"/>
                  </a:cubicBezTo>
                  <a:lnTo>
                    <a:pt x="95769" y="628099"/>
                  </a:lnTo>
                  <a:cubicBezTo>
                    <a:pt x="43510" y="628099"/>
                    <a:pt x="1145" y="585734"/>
                    <a:pt x="1145" y="533475"/>
                  </a:cubicBezTo>
                  <a:lnTo>
                    <a:pt x="1145" y="100974"/>
                  </a:lnTo>
                  <a:close/>
                </a:path>
              </a:pathLst>
            </a:custGeom>
            <a:solidFill>
              <a:srgbClr val="F4F4F4"/>
            </a:solidFill>
            <a:ln w="12700">
              <a:solidFill>
                <a:srgbClr val="8189A9"/>
              </a:solidFill>
              <a:miter lim="400000"/>
            </a:ln>
            <a:effectLst/>
          </p:spPr>
          <p:txBody>
            <a:bodyPr lIns="45719" rIns="45719" rtlCol="0" anchor="ctr"/>
            <a:lstStyle/>
            <a:p>
              <a:pPr algn="l" defTabSz="914400"/>
              <a:endParaRPr lang="it-IT" sz="17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5209186F-AF2B-9A34-2123-45172A57366F}"/>
              </a:ext>
            </a:extLst>
          </p:cNvPr>
          <p:cNvSpPr txBox="1"/>
          <p:nvPr/>
        </p:nvSpPr>
        <p:spPr>
          <a:xfrm>
            <a:off x="1059378" y="4819665"/>
            <a:ext cx="3558877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it-IT" sz="1300"/>
              <a:t>Avvio della Fase 1: ricerca e selezione dei candidati preselezionati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CBDBE05-4514-8685-A1AB-07C049C863B4}"/>
              </a:ext>
            </a:extLst>
          </p:cNvPr>
          <p:cNvSpPr txBox="1"/>
          <p:nvPr/>
        </p:nvSpPr>
        <p:spPr>
          <a:xfrm>
            <a:off x="1342482" y="4482273"/>
            <a:ext cx="1718137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>
                <a:solidFill>
                  <a:schemeClr val="bg1"/>
                </a:solidFill>
              </a:rPr>
              <a:t>Luglio - Settembre</a:t>
            </a:r>
            <a:endParaRPr lang="it-IT" sz="1400">
              <a:solidFill>
                <a:schemeClr val="bg1"/>
              </a:solidFill>
            </a:endParaRPr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0725D336-98DF-A89C-9D25-D11A0A21F073}"/>
              </a:ext>
            </a:extLst>
          </p:cNvPr>
          <p:cNvGrpSpPr/>
          <p:nvPr/>
        </p:nvGrpSpPr>
        <p:grpSpPr>
          <a:xfrm>
            <a:off x="5005720" y="5203134"/>
            <a:ext cx="3156752" cy="915587"/>
            <a:chOff x="647349" y="977221"/>
            <a:chExt cx="10750076" cy="2300817"/>
          </a:xfrm>
        </p:grpSpPr>
        <p:sp>
          <p:nvSpPr>
            <p:cNvPr id="23" name="Rettangolo con angoli in alto arrotondati 22">
              <a:extLst>
                <a:ext uri="{FF2B5EF4-FFF2-40B4-BE49-F238E27FC236}">
                  <a16:creationId xmlns:a16="http://schemas.microsoft.com/office/drawing/2014/main" id="{4B73F5BD-728A-56F9-DAB9-264F7CC4187C}"/>
                </a:ext>
              </a:extLst>
            </p:cNvPr>
            <p:cNvSpPr/>
            <p:nvPr/>
          </p:nvSpPr>
          <p:spPr>
            <a:xfrm>
              <a:off x="647349" y="977221"/>
              <a:ext cx="5042366" cy="722441"/>
            </a:xfrm>
            <a:prstGeom prst="round2SameRect">
              <a:avLst>
                <a:gd name="adj1" fmla="val 33888"/>
                <a:gd name="adj2" fmla="val 0"/>
              </a:avLst>
            </a:prstGeom>
            <a:solidFill>
              <a:srgbClr val="8189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4" name="Rettangolo con angoli arrotondati 9">
              <a:extLst>
                <a:ext uri="{FF2B5EF4-FFF2-40B4-BE49-F238E27FC236}">
                  <a16:creationId xmlns:a16="http://schemas.microsoft.com/office/drawing/2014/main" id="{0DEC56A2-B51F-2E27-8D8E-C04AD1E06EAC}"/>
                </a:ext>
              </a:extLst>
            </p:cNvPr>
            <p:cNvSpPr/>
            <p:nvPr/>
          </p:nvSpPr>
          <p:spPr>
            <a:xfrm>
              <a:off x="658942" y="1699662"/>
              <a:ext cx="10738483" cy="1578376"/>
            </a:xfrm>
            <a:custGeom>
              <a:avLst/>
              <a:gdLst>
                <a:gd name="connsiteX0" fmla="*/ 0 w 4272127"/>
                <a:gd name="connsiteY0" fmla="*/ 94624 h 621749"/>
                <a:gd name="connsiteX1" fmla="*/ 94624 w 4272127"/>
                <a:gd name="connsiteY1" fmla="*/ 0 h 621749"/>
                <a:gd name="connsiteX2" fmla="*/ 4177503 w 4272127"/>
                <a:gd name="connsiteY2" fmla="*/ 0 h 621749"/>
                <a:gd name="connsiteX3" fmla="*/ 4272127 w 4272127"/>
                <a:gd name="connsiteY3" fmla="*/ 94624 h 621749"/>
                <a:gd name="connsiteX4" fmla="*/ 4272127 w 4272127"/>
                <a:gd name="connsiteY4" fmla="*/ 527125 h 621749"/>
                <a:gd name="connsiteX5" fmla="*/ 4177503 w 4272127"/>
                <a:gd name="connsiteY5" fmla="*/ 621749 h 621749"/>
                <a:gd name="connsiteX6" fmla="*/ 94624 w 4272127"/>
                <a:gd name="connsiteY6" fmla="*/ 621749 h 621749"/>
                <a:gd name="connsiteX7" fmla="*/ 0 w 4272127"/>
                <a:gd name="connsiteY7" fmla="*/ 527125 h 621749"/>
                <a:gd name="connsiteX8" fmla="*/ 0 w 4272127"/>
                <a:gd name="connsiteY8" fmla="*/ 94624 h 621749"/>
                <a:gd name="connsiteX0" fmla="*/ 14756 w 4286883"/>
                <a:gd name="connsiteY0" fmla="*/ 100974 h 628099"/>
                <a:gd name="connsiteX1" fmla="*/ 26830 w 4286883"/>
                <a:gd name="connsiteY1" fmla="*/ 0 h 628099"/>
                <a:gd name="connsiteX2" fmla="*/ 4192259 w 4286883"/>
                <a:gd name="connsiteY2" fmla="*/ 6350 h 628099"/>
                <a:gd name="connsiteX3" fmla="*/ 4286883 w 4286883"/>
                <a:gd name="connsiteY3" fmla="*/ 100974 h 628099"/>
                <a:gd name="connsiteX4" fmla="*/ 4286883 w 4286883"/>
                <a:gd name="connsiteY4" fmla="*/ 533475 h 628099"/>
                <a:gd name="connsiteX5" fmla="*/ 4192259 w 4286883"/>
                <a:gd name="connsiteY5" fmla="*/ 628099 h 628099"/>
                <a:gd name="connsiteX6" fmla="*/ 109380 w 4286883"/>
                <a:gd name="connsiteY6" fmla="*/ 628099 h 628099"/>
                <a:gd name="connsiteX7" fmla="*/ 14756 w 4286883"/>
                <a:gd name="connsiteY7" fmla="*/ 533475 h 628099"/>
                <a:gd name="connsiteX8" fmla="*/ 14756 w 4286883"/>
                <a:gd name="connsiteY8" fmla="*/ 100974 h 628099"/>
                <a:gd name="connsiteX0" fmla="*/ 23691 w 4295818"/>
                <a:gd name="connsiteY0" fmla="*/ 100974 h 628099"/>
                <a:gd name="connsiteX1" fmla="*/ 23065 w 4295818"/>
                <a:gd name="connsiteY1" fmla="*/ 0 h 628099"/>
                <a:gd name="connsiteX2" fmla="*/ 4201194 w 4295818"/>
                <a:gd name="connsiteY2" fmla="*/ 6350 h 628099"/>
                <a:gd name="connsiteX3" fmla="*/ 4295818 w 4295818"/>
                <a:gd name="connsiteY3" fmla="*/ 100974 h 628099"/>
                <a:gd name="connsiteX4" fmla="*/ 4295818 w 4295818"/>
                <a:gd name="connsiteY4" fmla="*/ 533475 h 628099"/>
                <a:gd name="connsiteX5" fmla="*/ 4201194 w 4295818"/>
                <a:gd name="connsiteY5" fmla="*/ 628099 h 628099"/>
                <a:gd name="connsiteX6" fmla="*/ 118315 w 4295818"/>
                <a:gd name="connsiteY6" fmla="*/ 628099 h 628099"/>
                <a:gd name="connsiteX7" fmla="*/ 23691 w 4295818"/>
                <a:gd name="connsiteY7" fmla="*/ 533475 h 628099"/>
                <a:gd name="connsiteX8" fmla="*/ 23691 w 4295818"/>
                <a:gd name="connsiteY8" fmla="*/ 100974 h 628099"/>
                <a:gd name="connsiteX0" fmla="*/ 1145 w 4273272"/>
                <a:gd name="connsiteY0" fmla="*/ 100974 h 628099"/>
                <a:gd name="connsiteX1" fmla="*/ 519 w 4273272"/>
                <a:gd name="connsiteY1" fmla="*/ 0 h 628099"/>
                <a:gd name="connsiteX2" fmla="*/ 4178648 w 4273272"/>
                <a:gd name="connsiteY2" fmla="*/ 6350 h 628099"/>
                <a:gd name="connsiteX3" fmla="*/ 4273272 w 4273272"/>
                <a:gd name="connsiteY3" fmla="*/ 100974 h 628099"/>
                <a:gd name="connsiteX4" fmla="*/ 4273272 w 4273272"/>
                <a:gd name="connsiteY4" fmla="*/ 533475 h 628099"/>
                <a:gd name="connsiteX5" fmla="*/ 4178648 w 4273272"/>
                <a:gd name="connsiteY5" fmla="*/ 628099 h 628099"/>
                <a:gd name="connsiteX6" fmla="*/ 95769 w 4273272"/>
                <a:gd name="connsiteY6" fmla="*/ 628099 h 628099"/>
                <a:gd name="connsiteX7" fmla="*/ 1145 w 4273272"/>
                <a:gd name="connsiteY7" fmla="*/ 533475 h 628099"/>
                <a:gd name="connsiteX8" fmla="*/ 1145 w 4273272"/>
                <a:gd name="connsiteY8" fmla="*/ 100974 h 628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73272" h="628099">
                  <a:moveTo>
                    <a:pt x="1145" y="100974"/>
                  </a:moveTo>
                  <a:cubicBezTo>
                    <a:pt x="1145" y="48715"/>
                    <a:pt x="-940" y="0"/>
                    <a:pt x="519" y="0"/>
                  </a:cubicBezTo>
                  <a:lnTo>
                    <a:pt x="4178648" y="6350"/>
                  </a:lnTo>
                  <a:cubicBezTo>
                    <a:pt x="4230907" y="6350"/>
                    <a:pt x="4273272" y="48715"/>
                    <a:pt x="4273272" y="100974"/>
                  </a:cubicBezTo>
                  <a:lnTo>
                    <a:pt x="4273272" y="533475"/>
                  </a:lnTo>
                  <a:cubicBezTo>
                    <a:pt x="4273272" y="585734"/>
                    <a:pt x="4230907" y="628099"/>
                    <a:pt x="4178648" y="628099"/>
                  </a:cubicBezTo>
                  <a:lnTo>
                    <a:pt x="95769" y="628099"/>
                  </a:lnTo>
                  <a:cubicBezTo>
                    <a:pt x="43510" y="628099"/>
                    <a:pt x="1145" y="585734"/>
                    <a:pt x="1145" y="533475"/>
                  </a:cubicBezTo>
                  <a:lnTo>
                    <a:pt x="1145" y="100974"/>
                  </a:lnTo>
                  <a:close/>
                </a:path>
              </a:pathLst>
            </a:custGeom>
            <a:solidFill>
              <a:srgbClr val="F4F4F4"/>
            </a:solidFill>
            <a:ln w="12700">
              <a:solidFill>
                <a:srgbClr val="8189A9"/>
              </a:solidFill>
              <a:miter lim="400000"/>
            </a:ln>
            <a:effectLst/>
          </p:spPr>
          <p:txBody>
            <a:bodyPr lIns="45719" rIns="45719" rtlCol="0" anchor="ctr"/>
            <a:lstStyle/>
            <a:p>
              <a:pPr algn="l" defTabSz="914400"/>
              <a:endParaRPr lang="it-IT" sz="17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A1250F14-DFDC-BDAE-C222-9DCF310D9B46}"/>
              </a:ext>
            </a:extLst>
          </p:cNvPr>
          <p:cNvSpPr txBox="1"/>
          <p:nvPr/>
        </p:nvSpPr>
        <p:spPr>
          <a:xfrm>
            <a:off x="5005721" y="5534692"/>
            <a:ext cx="3067034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it-IT" sz="1300"/>
              <a:t>Avvio della Fase 2: Formazione ibrida, online e presso </a:t>
            </a:r>
            <a:r>
              <a:rPr lang="it-IT" sz="1300" b="1"/>
              <a:t>i laboratori a Roma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D7C5F746-E643-D93E-2EE5-833C25245B67}"/>
              </a:ext>
            </a:extLst>
          </p:cNvPr>
          <p:cNvSpPr txBox="1"/>
          <p:nvPr/>
        </p:nvSpPr>
        <p:spPr>
          <a:xfrm>
            <a:off x="5288824" y="5197300"/>
            <a:ext cx="1480687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>
                <a:solidFill>
                  <a:schemeClr val="bg1"/>
                </a:solidFill>
              </a:rPr>
              <a:t>13 ottobre</a:t>
            </a:r>
          </a:p>
        </p:txBody>
      </p: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07451051-B68D-DA4D-EE70-E05606136BCF}"/>
              </a:ext>
            </a:extLst>
          </p:cNvPr>
          <p:cNvGrpSpPr/>
          <p:nvPr/>
        </p:nvGrpSpPr>
        <p:grpSpPr>
          <a:xfrm>
            <a:off x="5671124" y="3506629"/>
            <a:ext cx="2798067" cy="915587"/>
            <a:chOff x="647349" y="977221"/>
            <a:chExt cx="10750076" cy="2300817"/>
          </a:xfrm>
        </p:grpSpPr>
        <p:sp>
          <p:nvSpPr>
            <p:cNvPr id="34" name="Rettangolo con angoli in alto arrotondati 33">
              <a:extLst>
                <a:ext uri="{FF2B5EF4-FFF2-40B4-BE49-F238E27FC236}">
                  <a16:creationId xmlns:a16="http://schemas.microsoft.com/office/drawing/2014/main" id="{E1CC5062-E24F-FA32-6F88-F487C8B42CE0}"/>
                </a:ext>
              </a:extLst>
            </p:cNvPr>
            <p:cNvSpPr/>
            <p:nvPr/>
          </p:nvSpPr>
          <p:spPr>
            <a:xfrm>
              <a:off x="647349" y="977221"/>
              <a:ext cx="6858495" cy="722441"/>
            </a:xfrm>
            <a:prstGeom prst="round2SameRect">
              <a:avLst>
                <a:gd name="adj1" fmla="val 33888"/>
                <a:gd name="adj2" fmla="val 0"/>
              </a:avLst>
            </a:prstGeom>
            <a:solidFill>
              <a:srgbClr val="8189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5" name="Rettangolo con angoli arrotondati 9">
              <a:extLst>
                <a:ext uri="{FF2B5EF4-FFF2-40B4-BE49-F238E27FC236}">
                  <a16:creationId xmlns:a16="http://schemas.microsoft.com/office/drawing/2014/main" id="{20FE5053-A31A-BF56-2331-951214762751}"/>
                </a:ext>
              </a:extLst>
            </p:cNvPr>
            <p:cNvSpPr/>
            <p:nvPr/>
          </p:nvSpPr>
          <p:spPr>
            <a:xfrm>
              <a:off x="658942" y="1699662"/>
              <a:ext cx="10738483" cy="1578376"/>
            </a:xfrm>
            <a:custGeom>
              <a:avLst/>
              <a:gdLst>
                <a:gd name="connsiteX0" fmla="*/ 0 w 4272127"/>
                <a:gd name="connsiteY0" fmla="*/ 94624 h 621749"/>
                <a:gd name="connsiteX1" fmla="*/ 94624 w 4272127"/>
                <a:gd name="connsiteY1" fmla="*/ 0 h 621749"/>
                <a:gd name="connsiteX2" fmla="*/ 4177503 w 4272127"/>
                <a:gd name="connsiteY2" fmla="*/ 0 h 621749"/>
                <a:gd name="connsiteX3" fmla="*/ 4272127 w 4272127"/>
                <a:gd name="connsiteY3" fmla="*/ 94624 h 621749"/>
                <a:gd name="connsiteX4" fmla="*/ 4272127 w 4272127"/>
                <a:gd name="connsiteY4" fmla="*/ 527125 h 621749"/>
                <a:gd name="connsiteX5" fmla="*/ 4177503 w 4272127"/>
                <a:gd name="connsiteY5" fmla="*/ 621749 h 621749"/>
                <a:gd name="connsiteX6" fmla="*/ 94624 w 4272127"/>
                <a:gd name="connsiteY6" fmla="*/ 621749 h 621749"/>
                <a:gd name="connsiteX7" fmla="*/ 0 w 4272127"/>
                <a:gd name="connsiteY7" fmla="*/ 527125 h 621749"/>
                <a:gd name="connsiteX8" fmla="*/ 0 w 4272127"/>
                <a:gd name="connsiteY8" fmla="*/ 94624 h 621749"/>
                <a:gd name="connsiteX0" fmla="*/ 14756 w 4286883"/>
                <a:gd name="connsiteY0" fmla="*/ 100974 h 628099"/>
                <a:gd name="connsiteX1" fmla="*/ 26830 w 4286883"/>
                <a:gd name="connsiteY1" fmla="*/ 0 h 628099"/>
                <a:gd name="connsiteX2" fmla="*/ 4192259 w 4286883"/>
                <a:gd name="connsiteY2" fmla="*/ 6350 h 628099"/>
                <a:gd name="connsiteX3" fmla="*/ 4286883 w 4286883"/>
                <a:gd name="connsiteY3" fmla="*/ 100974 h 628099"/>
                <a:gd name="connsiteX4" fmla="*/ 4286883 w 4286883"/>
                <a:gd name="connsiteY4" fmla="*/ 533475 h 628099"/>
                <a:gd name="connsiteX5" fmla="*/ 4192259 w 4286883"/>
                <a:gd name="connsiteY5" fmla="*/ 628099 h 628099"/>
                <a:gd name="connsiteX6" fmla="*/ 109380 w 4286883"/>
                <a:gd name="connsiteY6" fmla="*/ 628099 h 628099"/>
                <a:gd name="connsiteX7" fmla="*/ 14756 w 4286883"/>
                <a:gd name="connsiteY7" fmla="*/ 533475 h 628099"/>
                <a:gd name="connsiteX8" fmla="*/ 14756 w 4286883"/>
                <a:gd name="connsiteY8" fmla="*/ 100974 h 628099"/>
                <a:gd name="connsiteX0" fmla="*/ 23691 w 4295818"/>
                <a:gd name="connsiteY0" fmla="*/ 100974 h 628099"/>
                <a:gd name="connsiteX1" fmla="*/ 23065 w 4295818"/>
                <a:gd name="connsiteY1" fmla="*/ 0 h 628099"/>
                <a:gd name="connsiteX2" fmla="*/ 4201194 w 4295818"/>
                <a:gd name="connsiteY2" fmla="*/ 6350 h 628099"/>
                <a:gd name="connsiteX3" fmla="*/ 4295818 w 4295818"/>
                <a:gd name="connsiteY3" fmla="*/ 100974 h 628099"/>
                <a:gd name="connsiteX4" fmla="*/ 4295818 w 4295818"/>
                <a:gd name="connsiteY4" fmla="*/ 533475 h 628099"/>
                <a:gd name="connsiteX5" fmla="*/ 4201194 w 4295818"/>
                <a:gd name="connsiteY5" fmla="*/ 628099 h 628099"/>
                <a:gd name="connsiteX6" fmla="*/ 118315 w 4295818"/>
                <a:gd name="connsiteY6" fmla="*/ 628099 h 628099"/>
                <a:gd name="connsiteX7" fmla="*/ 23691 w 4295818"/>
                <a:gd name="connsiteY7" fmla="*/ 533475 h 628099"/>
                <a:gd name="connsiteX8" fmla="*/ 23691 w 4295818"/>
                <a:gd name="connsiteY8" fmla="*/ 100974 h 628099"/>
                <a:gd name="connsiteX0" fmla="*/ 1145 w 4273272"/>
                <a:gd name="connsiteY0" fmla="*/ 100974 h 628099"/>
                <a:gd name="connsiteX1" fmla="*/ 519 w 4273272"/>
                <a:gd name="connsiteY1" fmla="*/ 0 h 628099"/>
                <a:gd name="connsiteX2" fmla="*/ 4178648 w 4273272"/>
                <a:gd name="connsiteY2" fmla="*/ 6350 h 628099"/>
                <a:gd name="connsiteX3" fmla="*/ 4273272 w 4273272"/>
                <a:gd name="connsiteY3" fmla="*/ 100974 h 628099"/>
                <a:gd name="connsiteX4" fmla="*/ 4273272 w 4273272"/>
                <a:gd name="connsiteY4" fmla="*/ 533475 h 628099"/>
                <a:gd name="connsiteX5" fmla="*/ 4178648 w 4273272"/>
                <a:gd name="connsiteY5" fmla="*/ 628099 h 628099"/>
                <a:gd name="connsiteX6" fmla="*/ 95769 w 4273272"/>
                <a:gd name="connsiteY6" fmla="*/ 628099 h 628099"/>
                <a:gd name="connsiteX7" fmla="*/ 1145 w 4273272"/>
                <a:gd name="connsiteY7" fmla="*/ 533475 h 628099"/>
                <a:gd name="connsiteX8" fmla="*/ 1145 w 4273272"/>
                <a:gd name="connsiteY8" fmla="*/ 100974 h 628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73272" h="628099">
                  <a:moveTo>
                    <a:pt x="1145" y="100974"/>
                  </a:moveTo>
                  <a:cubicBezTo>
                    <a:pt x="1145" y="48715"/>
                    <a:pt x="-940" y="0"/>
                    <a:pt x="519" y="0"/>
                  </a:cubicBezTo>
                  <a:lnTo>
                    <a:pt x="4178648" y="6350"/>
                  </a:lnTo>
                  <a:cubicBezTo>
                    <a:pt x="4230907" y="6350"/>
                    <a:pt x="4273272" y="48715"/>
                    <a:pt x="4273272" y="100974"/>
                  </a:cubicBezTo>
                  <a:lnTo>
                    <a:pt x="4273272" y="533475"/>
                  </a:lnTo>
                  <a:cubicBezTo>
                    <a:pt x="4273272" y="585734"/>
                    <a:pt x="4230907" y="628099"/>
                    <a:pt x="4178648" y="628099"/>
                  </a:cubicBezTo>
                  <a:lnTo>
                    <a:pt x="95769" y="628099"/>
                  </a:lnTo>
                  <a:cubicBezTo>
                    <a:pt x="43510" y="628099"/>
                    <a:pt x="1145" y="585734"/>
                    <a:pt x="1145" y="533475"/>
                  </a:cubicBezTo>
                  <a:lnTo>
                    <a:pt x="1145" y="100974"/>
                  </a:lnTo>
                  <a:close/>
                </a:path>
              </a:pathLst>
            </a:custGeom>
            <a:solidFill>
              <a:srgbClr val="F4F4F4"/>
            </a:solidFill>
            <a:ln w="12700">
              <a:solidFill>
                <a:srgbClr val="8189A9"/>
              </a:solidFill>
              <a:miter lim="400000"/>
            </a:ln>
            <a:effectLst/>
          </p:spPr>
          <p:txBody>
            <a:bodyPr lIns="45719" rIns="45719" rtlCol="0" anchor="ctr"/>
            <a:lstStyle/>
            <a:p>
              <a:pPr algn="l" defTabSz="914400"/>
              <a:endParaRPr lang="it-IT" sz="17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0F76AE21-14B0-8AE9-E9BE-AC62C3D28382}"/>
              </a:ext>
            </a:extLst>
          </p:cNvPr>
          <p:cNvSpPr txBox="1"/>
          <p:nvPr/>
        </p:nvSpPr>
        <p:spPr>
          <a:xfrm>
            <a:off x="5645163" y="3771586"/>
            <a:ext cx="2795050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it-IT" sz="1300"/>
              <a:t>Inserimento presso le imprese coinvolte con contratto di somministrazione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918FCFC4-AFA4-9156-C2A1-0F12FCA19AEC}"/>
              </a:ext>
            </a:extLst>
          </p:cNvPr>
          <p:cNvSpPr txBox="1"/>
          <p:nvPr/>
        </p:nvSpPr>
        <p:spPr>
          <a:xfrm>
            <a:off x="5954228" y="3500795"/>
            <a:ext cx="1480687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>
                <a:solidFill>
                  <a:schemeClr val="bg1"/>
                </a:solidFill>
              </a:rPr>
              <a:t>Fine novembre</a:t>
            </a:r>
          </a:p>
        </p:txBody>
      </p:sp>
    </p:spTree>
    <p:extLst>
      <p:ext uri="{BB962C8B-B14F-4D97-AF65-F5344CB8AC3E}">
        <p14:creationId xmlns:p14="http://schemas.microsoft.com/office/powerpoint/2010/main" val="1331459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FAE92-1B37-FCFF-6452-6FCFFE9BC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9">
            <a:extLst>
              <a:ext uri="{FF2B5EF4-FFF2-40B4-BE49-F238E27FC236}">
                <a16:creationId xmlns:a16="http://schemas.microsoft.com/office/drawing/2014/main" id="{6B8971FA-8C45-C039-61DA-25F154BA2E31}"/>
              </a:ext>
            </a:extLst>
          </p:cNvPr>
          <p:cNvGrpSpPr/>
          <p:nvPr/>
        </p:nvGrpSpPr>
        <p:grpSpPr>
          <a:xfrm>
            <a:off x="1259973" y="1315852"/>
            <a:ext cx="9943633" cy="4483064"/>
            <a:chOff x="772570" y="1847690"/>
            <a:chExt cx="9943633" cy="4483064"/>
          </a:xfrm>
        </p:grpSpPr>
        <p:sp>
          <p:nvSpPr>
            <p:cNvPr id="3" name="Rectangle: Rounded Corners 10">
              <a:extLst>
                <a:ext uri="{FF2B5EF4-FFF2-40B4-BE49-F238E27FC236}">
                  <a16:creationId xmlns:a16="http://schemas.microsoft.com/office/drawing/2014/main" id="{5ACCFD47-5723-5D4E-2CFD-577DFF44791E}"/>
                </a:ext>
              </a:extLst>
            </p:cNvPr>
            <p:cNvSpPr/>
            <p:nvPr/>
          </p:nvSpPr>
          <p:spPr>
            <a:xfrm>
              <a:off x="5412250" y="1847690"/>
              <a:ext cx="5303953" cy="448306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14">
              <a:extLst>
                <a:ext uri="{FF2B5EF4-FFF2-40B4-BE49-F238E27FC236}">
                  <a16:creationId xmlns:a16="http://schemas.microsoft.com/office/drawing/2014/main" id="{AEBAFC8C-6657-21EB-8BC5-AF64B6E8C24A}"/>
                </a:ext>
              </a:extLst>
            </p:cNvPr>
            <p:cNvSpPr/>
            <p:nvPr/>
          </p:nvSpPr>
          <p:spPr>
            <a:xfrm>
              <a:off x="772571" y="1847690"/>
              <a:ext cx="4015945" cy="192162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CasellaDiTesto 7">
              <a:extLst>
                <a:ext uri="{FF2B5EF4-FFF2-40B4-BE49-F238E27FC236}">
                  <a16:creationId xmlns:a16="http://schemas.microsoft.com/office/drawing/2014/main" id="{B58909C2-47E8-DCF0-18E4-625EEF28D946}"/>
                </a:ext>
              </a:extLst>
            </p:cNvPr>
            <p:cNvSpPr txBox="1"/>
            <p:nvPr/>
          </p:nvSpPr>
          <p:spPr>
            <a:xfrm>
              <a:off x="1065990" y="1917534"/>
              <a:ext cx="2886144" cy="43088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it-IT" sz="2200" b="1">
                  <a:solidFill>
                    <a:srgbClr val="2C9D4A"/>
                  </a:solidFill>
                  <a:latin typeface="Aptos Black"/>
                </a:rPr>
                <a:t>AVVIO AULE</a:t>
              </a:r>
              <a:endParaRPr lang="en-US" b="1">
                <a:solidFill>
                  <a:srgbClr val="2C9D4A"/>
                </a:solidFill>
                <a:latin typeface="Aptos Black"/>
              </a:endParaRPr>
            </a:p>
          </p:txBody>
        </p:sp>
        <p:sp>
          <p:nvSpPr>
            <p:cNvPr id="11" name="CasellaDiTesto 7">
              <a:extLst>
                <a:ext uri="{FF2B5EF4-FFF2-40B4-BE49-F238E27FC236}">
                  <a16:creationId xmlns:a16="http://schemas.microsoft.com/office/drawing/2014/main" id="{93F68521-6633-B5A2-CBA1-492751D1AC1E}"/>
                </a:ext>
              </a:extLst>
            </p:cNvPr>
            <p:cNvSpPr txBox="1"/>
            <p:nvPr/>
          </p:nvSpPr>
          <p:spPr>
            <a:xfrm>
              <a:off x="1065990" y="2361730"/>
              <a:ext cx="3602984" cy="132343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it-IT" sz="1600">
                  <a:latin typeface="Aptos"/>
                </a:rPr>
                <a:t>In base al fabbisogno già raccolto, verranno contattate le imprese di altre zone d’Italia per dare l’avvio alle aule successive; è già in programma un’aula in Lombardia per novembre</a:t>
              </a:r>
              <a:endParaRPr lang="it-IT" sz="1600"/>
            </a:p>
          </p:txBody>
        </p:sp>
        <p:sp>
          <p:nvSpPr>
            <p:cNvPr id="12" name="Rectangle: Rounded Corners 19">
              <a:extLst>
                <a:ext uri="{FF2B5EF4-FFF2-40B4-BE49-F238E27FC236}">
                  <a16:creationId xmlns:a16="http://schemas.microsoft.com/office/drawing/2014/main" id="{1702434F-31A6-0987-F2AA-2FCDB1451C68}"/>
                </a:ext>
              </a:extLst>
            </p:cNvPr>
            <p:cNvSpPr/>
            <p:nvPr/>
          </p:nvSpPr>
          <p:spPr>
            <a:xfrm>
              <a:off x="772570" y="3968437"/>
              <a:ext cx="4015945" cy="236231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CasellaDiTesto 7">
              <a:extLst>
                <a:ext uri="{FF2B5EF4-FFF2-40B4-BE49-F238E27FC236}">
                  <a16:creationId xmlns:a16="http://schemas.microsoft.com/office/drawing/2014/main" id="{86EA3071-05CE-6A2B-305A-074E67E479E4}"/>
                </a:ext>
              </a:extLst>
            </p:cNvPr>
            <p:cNvSpPr txBox="1"/>
            <p:nvPr/>
          </p:nvSpPr>
          <p:spPr>
            <a:xfrm>
              <a:off x="1066734" y="4124144"/>
              <a:ext cx="3602240" cy="43088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it-IT" sz="2200" b="1">
                  <a:solidFill>
                    <a:srgbClr val="2C9D4A"/>
                  </a:solidFill>
                  <a:latin typeface="Aptos Black"/>
                </a:rPr>
                <a:t>RACCOLTA FABBISOGNO</a:t>
              </a:r>
              <a:endParaRPr lang="en-US"/>
            </a:p>
          </p:txBody>
        </p:sp>
        <p:sp>
          <p:nvSpPr>
            <p:cNvPr id="14" name="CasellaDiTesto 7">
              <a:extLst>
                <a:ext uri="{FF2B5EF4-FFF2-40B4-BE49-F238E27FC236}">
                  <a16:creationId xmlns:a16="http://schemas.microsoft.com/office/drawing/2014/main" id="{AEE23344-AD56-C837-2575-18ACD2A46C55}"/>
                </a:ext>
              </a:extLst>
            </p:cNvPr>
            <p:cNvSpPr txBox="1"/>
            <p:nvPr/>
          </p:nvSpPr>
          <p:spPr>
            <a:xfrm>
              <a:off x="986376" y="4570866"/>
              <a:ext cx="3887968" cy="156966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it-IT" sz="1600">
                  <a:solidFill>
                    <a:srgbClr val="000000"/>
                  </a:solidFill>
                  <a:latin typeface="Aptos"/>
                  <a:ea typeface="Calibri"/>
                  <a:cs typeface="Calibri"/>
                </a:rPr>
                <a:t>È ancora possibile comunicare il proprio fabbisogno tramite QR code così da ricevere maggiori informazioni sul progetto e aderire alle prossime aule che si svolgeranno in altre zone </a:t>
              </a:r>
              <a:r>
                <a:rPr lang="it-IT" sz="1600" err="1">
                  <a:solidFill>
                    <a:srgbClr val="000000"/>
                  </a:solidFill>
                  <a:latin typeface="Aptos"/>
                  <a:ea typeface="Calibri"/>
                  <a:cs typeface="Calibri"/>
                </a:rPr>
                <a:t>d’italia</a:t>
              </a:r>
              <a:r>
                <a:rPr lang="it-IT" sz="1600">
                  <a:solidFill>
                    <a:srgbClr val="000000"/>
                  </a:solidFill>
                  <a:latin typeface="Aptos"/>
                  <a:ea typeface="Calibri"/>
                  <a:cs typeface="Calibri"/>
                </a:rPr>
                <a:t> presso istituti di formazione partner del progetto</a:t>
              </a:r>
            </a:p>
          </p:txBody>
        </p:sp>
      </p:grpSp>
      <p:sp>
        <p:nvSpPr>
          <p:cNvPr id="24" name="Segnaposto testo 4">
            <a:extLst>
              <a:ext uri="{FF2B5EF4-FFF2-40B4-BE49-F238E27FC236}">
                <a16:creationId xmlns:a16="http://schemas.microsoft.com/office/drawing/2014/main" id="{B97C74EA-D2D1-A53F-64CD-CBF3EE0469DA}"/>
              </a:ext>
            </a:extLst>
          </p:cNvPr>
          <p:cNvSpPr txBox="1">
            <a:spLocks/>
          </p:cNvSpPr>
          <p:nvPr/>
        </p:nvSpPr>
        <p:spPr>
          <a:xfrm>
            <a:off x="539669" y="227538"/>
            <a:ext cx="2847232" cy="63705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it-IT" sz="1800" b="1">
                <a:solidFill>
                  <a:srgbClr val="004D7A"/>
                </a:solidFill>
              </a:rPr>
              <a:t>Next steps</a:t>
            </a:r>
          </a:p>
        </p:txBody>
      </p:sp>
      <p:pic>
        <p:nvPicPr>
          <p:cNvPr id="15" name="Immagine 14" descr="Immagine che contiene modello, Elementi grafici, pixel, design&#10;&#10;Descrizione generata automaticamente">
            <a:extLst>
              <a:ext uri="{FF2B5EF4-FFF2-40B4-BE49-F238E27FC236}">
                <a16:creationId xmlns:a16="http://schemas.microsoft.com/office/drawing/2014/main" id="{0F01E9F3-9156-0D6B-42E5-EBF7F829F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504" y="1795259"/>
            <a:ext cx="3524250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784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0B6AC-099A-D003-23FF-F65E7E5AE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258D2600-528B-24E3-12A6-684DDAC1763D}"/>
              </a:ext>
            </a:extLst>
          </p:cNvPr>
          <p:cNvSpPr/>
          <p:nvPr/>
        </p:nvSpPr>
        <p:spPr>
          <a:xfrm rot="21423447">
            <a:off x="1020282" y="2115387"/>
            <a:ext cx="5194451" cy="378068"/>
          </a:xfrm>
          <a:prstGeom prst="roundRect">
            <a:avLst>
              <a:gd name="adj" fmla="val 50000"/>
            </a:avLst>
          </a:prstGeom>
          <a:solidFill>
            <a:srgbClr val="E5262B"/>
          </a:solidFill>
          <a:ln w="12700">
            <a:miter lim="400000"/>
          </a:ln>
        </p:spPr>
        <p:txBody>
          <a:bodyPr lIns="45719" rIns="45719" rtlCol="0" anchor="ctr"/>
          <a:lstStyle/>
          <a:p>
            <a:pPr algn="l" defTabSz="914400"/>
            <a:endParaRPr lang="it-IT"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2519016-DDEA-9BA1-EE4C-03F34A9A2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361" y="1137713"/>
            <a:ext cx="6043553" cy="1488821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it-IT" sz="4800"/>
              <a:t>Tecnico Ascensorista</a:t>
            </a: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5C3D8A4D-786A-D097-1555-43593DE08B01}"/>
              </a:ext>
            </a:extLst>
          </p:cNvPr>
          <p:cNvSpPr txBox="1">
            <a:spLocks/>
          </p:cNvSpPr>
          <p:nvPr/>
        </p:nvSpPr>
        <p:spPr>
          <a:xfrm>
            <a:off x="6677247" y="5187156"/>
            <a:ext cx="5207010" cy="70197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800" b="1" i="0" kern="1200" spc="-150" dirty="0">
                <a:solidFill>
                  <a:schemeClr val="bg1"/>
                </a:solidFill>
                <a:latin typeface="Aptos Black" panose="020B0004020202020204" pitchFamily="34" charset="0"/>
                <a:ea typeface="+mj-ea"/>
                <a:cs typeface="Calibri"/>
              </a:defRPr>
            </a:lvl1pPr>
          </a:lstStyle>
          <a:p>
            <a:pPr algn="r">
              <a:lnSpc>
                <a:spcPct val="80000"/>
              </a:lnSpc>
            </a:pPr>
            <a:r>
              <a:rPr lang="it-IT" sz="4000" b="0">
                <a:latin typeface="Aptos Black"/>
              </a:rPr>
              <a:t>4 Giugno  2025</a:t>
            </a: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2EBDEFE7-77E3-5FEF-6C09-0674E918AC4D}"/>
              </a:ext>
            </a:extLst>
          </p:cNvPr>
          <p:cNvSpPr txBox="1">
            <a:spLocks/>
          </p:cNvSpPr>
          <p:nvPr/>
        </p:nvSpPr>
        <p:spPr>
          <a:xfrm>
            <a:off x="727361" y="4089557"/>
            <a:ext cx="10515600" cy="6442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800" b="1" i="0" kern="1200" spc="-150" dirty="0">
                <a:solidFill>
                  <a:schemeClr val="bg1"/>
                </a:solidFill>
                <a:latin typeface="Aptos Black" panose="020B0004020202020204" pitchFamily="34" charset="0"/>
                <a:ea typeface="+mj-ea"/>
                <a:cs typeface="Calibri"/>
              </a:defRPr>
            </a:lvl1pPr>
          </a:lstStyle>
          <a:p>
            <a:pPr>
              <a:lnSpc>
                <a:spcPct val="80000"/>
              </a:lnSpc>
            </a:pPr>
            <a:r>
              <a:rPr lang="it-IT" sz="3600" b="0">
                <a:latin typeface="Aptos"/>
              </a:rPr>
              <a:t>APPRENDISTATO PROFESSIONALIZZANTE</a:t>
            </a:r>
          </a:p>
          <a:p>
            <a:pPr>
              <a:lnSpc>
                <a:spcPct val="80000"/>
              </a:lnSpc>
            </a:pPr>
            <a:r>
              <a:rPr lang="it-IT" sz="3600" b="0">
                <a:latin typeface="Aptos"/>
              </a:rPr>
              <a:t> </a:t>
            </a:r>
          </a:p>
          <a:p>
            <a:pPr>
              <a:lnSpc>
                <a:spcPct val="80000"/>
              </a:lnSpc>
            </a:pPr>
            <a:r>
              <a:rPr lang="it-IT" sz="3600" b="0">
                <a:latin typeface="Aptos"/>
              </a:rPr>
              <a:t>FORMAZIONE MAESTRI DEI MESTIERI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01A63-AC37-2EA1-711A-534590D69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0B4A5A79-9AE3-DE34-9B89-FC7BA0251860}"/>
              </a:ext>
            </a:extLst>
          </p:cNvPr>
          <p:cNvSpPr txBox="1"/>
          <p:nvPr/>
        </p:nvSpPr>
        <p:spPr>
          <a:xfrm>
            <a:off x="536122" y="261649"/>
            <a:ext cx="6101442" cy="259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it-IT" sz="1200" b="1">
                <a:latin typeface="Aptos Black" panose="020B0004020202020204" pitchFamily="34" charset="0"/>
              </a:rPr>
              <a:t>La Somministrazione + </a:t>
            </a:r>
            <a:r>
              <a:rPr lang="it-IT" sz="1200" b="1" err="1">
                <a:latin typeface="Aptos Black" panose="020B0004020202020204" pitchFamily="34" charset="0"/>
              </a:rPr>
              <a:t>Formatemp</a:t>
            </a:r>
            <a:endParaRPr lang="it-IT" sz="1200" b="1">
              <a:latin typeface="Aptos Black" panose="020B0004020202020204" pitchFamily="34" charset="0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FDD78898-6226-7814-6312-0A635BB8C50D}"/>
              </a:ext>
            </a:extLst>
          </p:cNvPr>
          <p:cNvSpPr/>
          <p:nvPr/>
        </p:nvSpPr>
        <p:spPr>
          <a:xfrm>
            <a:off x="6896741" y="1401603"/>
            <a:ext cx="952596" cy="952596"/>
          </a:xfrm>
          <a:custGeom>
            <a:avLst/>
            <a:gdLst/>
            <a:ahLst/>
            <a:cxnLst/>
            <a:rect l="l" t="t" r="r" b="b"/>
            <a:pathLst>
              <a:path w="1428894" h="1428894">
                <a:moveTo>
                  <a:pt x="0" y="0"/>
                </a:moveTo>
                <a:lnTo>
                  <a:pt x="1428893" y="0"/>
                </a:lnTo>
                <a:lnTo>
                  <a:pt x="1428893" y="1428893"/>
                </a:lnTo>
                <a:lnTo>
                  <a:pt x="0" y="14288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4930301F-4EB1-45B3-2111-071562BE2B00}"/>
              </a:ext>
            </a:extLst>
          </p:cNvPr>
          <p:cNvSpPr/>
          <p:nvPr/>
        </p:nvSpPr>
        <p:spPr>
          <a:xfrm>
            <a:off x="223385" y="1402069"/>
            <a:ext cx="1122568" cy="959796"/>
          </a:xfrm>
          <a:custGeom>
            <a:avLst/>
            <a:gdLst/>
            <a:ahLst/>
            <a:cxnLst/>
            <a:rect l="l" t="t" r="r" b="b"/>
            <a:pathLst>
              <a:path w="1683852" h="1439694">
                <a:moveTo>
                  <a:pt x="0" y="0"/>
                </a:moveTo>
                <a:lnTo>
                  <a:pt x="1683852" y="0"/>
                </a:lnTo>
                <a:lnTo>
                  <a:pt x="1683852" y="1439693"/>
                </a:lnTo>
                <a:lnTo>
                  <a:pt x="0" y="14396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  <p:grpSp>
        <p:nvGrpSpPr>
          <p:cNvPr id="9" name="Group 6">
            <a:extLst>
              <a:ext uri="{FF2B5EF4-FFF2-40B4-BE49-F238E27FC236}">
                <a16:creationId xmlns:a16="http://schemas.microsoft.com/office/drawing/2014/main" id="{D68046B1-FC53-6D6B-9CD6-B079EBA2D701}"/>
              </a:ext>
            </a:extLst>
          </p:cNvPr>
          <p:cNvGrpSpPr/>
          <p:nvPr/>
        </p:nvGrpSpPr>
        <p:grpSpPr>
          <a:xfrm>
            <a:off x="-203796" y="249941"/>
            <a:ext cx="8681115" cy="651361"/>
            <a:chOff x="0" y="0"/>
            <a:chExt cx="4740816" cy="355713"/>
          </a:xfrm>
          <a:solidFill>
            <a:srgbClr val="5B93CE"/>
          </a:solidFill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0A6F498-0F71-E01E-B167-C4997250D4F7}"/>
                </a:ext>
              </a:extLst>
            </p:cNvPr>
            <p:cNvSpPr/>
            <p:nvPr/>
          </p:nvSpPr>
          <p:spPr>
            <a:xfrm>
              <a:off x="0" y="0"/>
              <a:ext cx="4740816" cy="355713"/>
            </a:xfrm>
            <a:custGeom>
              <a:avLst/>
              <a:gdLst/>
              <a:ahLst/>
              <a:cxnLst/>
              <a:rect l="l" t="t" r="r" b="b"/>
              <a:pathLst>
                <a:path w="4740816" h="355713">
                  <a:moveTo>
                    <a:pt x="0" y="0"/>
                  </a:moveTo>
                  <a:lnTo>
                    <a:pt x="4740816" y="0"/>
                  </a:lnTo>
                  <a:lnTo>
                    <a:pt x="4740816" y="355713"/>
                  </a:lnTo>
                  <a:lnTo>
                    <a:pt x="0" y="35571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it-IT" sz="1200"/>
            </a:p>
          </p:txBody>
        </p:sp>
      </p:grpSp>
      <p:sp>
        <p:nvSpPr>
          <p:cNvPr id="11" name="TextBox 9">
            <a:extLst>
              <a:ext uri="{FF2B5EF4-FFF2-40B4-BE49-F238E27FC236}">
                <a16:creationId xmlns:a16="http://schemas.microsoft.com/office/drawing/2014/main" id="{0466BCBD-E9F3-1CAC-12B2-3E02273D4636}"/>
              </a:ext>
            </a:extLst>
          </p:cNvPr>
          <p:cNvSpPr txBox="1"/>
          <p:nvPr/>
        </p:nvSpPr>
        <p:spPr>
          <a:xfrm>
            <a:off x="1595519" y="1414072"/>
            <a:ext cx="8984546" cy="30316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60"/>
              </a:lnSpc>
            </a:pPr>
            <a:endParaRPr lang="en-US" sz="2133">
              <a:solidFill>
                <a:srgbClr val="0B1E3F"/>
              </a:solidFill>
              <a:latin typeface="Roboto"/>
            </a:endParaRPr>
          </a:p>
          <a:p>
            <a:pPr>
              <a:lnSpc>
                <a:spcPts val="2560"/>
              </a:lnSpc>
            </a:pPr>
            <a:r>
              <a:rPr lang="en-US" sz="2100" b="1">
                <a:solidFill>
                  <a:srgbClr val="0B1E3F"/>
                </a:solidFill>
                <a:latin typeface="Roboto"/>
                <a:ea typeface="Roboto"/>
                <a:cs typeface="Roboto"/>
              </a:rPr>
              <a:t>FORMIAMO APPRENDISTI                                              FORMIAMO TUTOR</a:t>
            </a:r>
          </a:p>
          <a:p>
            <a:pPr>
              <a:lnSpc>
                <a:spcPts val="2560"/>
              </a:lnSpc>
            </a:pPr>
            <a:endParaRPr lang="en-US" sz="2133">
              <a:solidFill>
                <a:srgbClr val="0B1E3F"/>
              </a:solidFill>
              <a:latin typeface="Roboto"/>
            </a:endParaRPr>
          </a:p>
          <a:p>
            <a:pPr>
              <a:lnSpc>
                <a:spcPts val="2560"/>
              </a:lnSpc>
            </a:pPr>
            <a:endParaRPr lang="en-US" sz="2133">
              <a:solidFill>
                <a:srgbClr val="0B1E3F"/>
              </a:solidFill>
              <a:latin typeface="Roboto"/>
            </a:endParaRPr>
          </a:p>
          <a:p>
            <a:pPr>
              <a:lnSpc>
                <a:spcPts val="2560"/>
              </a:lnSpc>
            </a:pPr>
            <a:endParaRPr lang="en-US" sz="2100">
              <a:solidFill>
                <a:srgbClr val="0B1E3F"/>
              </a:solidFill>
              <a:latin typeface="Roboto"/>
            </a:endParaRPr>
          </a:p>
          <a:p>
            <a:pPr>
              <a:lnSpc>
                <a:spcPts val="2560"/>
              </a:lnSpc>
            </a:pPr>
            <a:endParaRPr lang="en-US" sz="2100">
              <a:solidFill>
                <a:srgbClr val="0B1E3F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2560"/>
              </a:lnSpc>
            </a:pPr>
            <a:endParaRPr lang="en-US" sz="2100">
              <a:solidFill>
                <a:srgbClr val="0B1E3F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2560"/>
              </a:lnSpc>
            </a:pPr>
            <a:endParaRPr lang="en-US" sz="2100">
              <a:solidFill>
                <a:srgbClr val="0B1E3F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2560"/>
              </a:lnSpc>
            </a:pPr>
            <a:endParaRPr lang="en-US" sz="2100" b="1">
              <a:solidFill>
                <a:srgbClr val="0B1E3F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3" name="CasellaDiTesto 9">
            <a:extLst>
              <a:ext uri="{FF2B5EF4-FFF2-40B4-BE49-F238E27FC236}">
                <a16:creationId xmlns:a16="http://schemas.microsoft.com/office/drawing/2014/main" id="{D7AEC461-6C64-4417-F14B-19C440450AF6}"/>
              </a:ext>
            </a:extLst>
          </p:cNvPr>
          <p:cNvSpPr txBox="1"/>
          <p:nvPr/>
        </p:nvSpPr>
        <p:spPr>
          <a:xfrm>
            <a:off x="201337" y="162247"/>
            <a:ext cx="8275982" cy="61241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4750"/>
              </a:lnSpc>
            </a:pPr>
            <a:r>
              <a:rPr lang="en-US" sz="2000" b="1" spc="100">
                <a:solidFill>
                  <a:srgbClr val="005172"/>
                </a:solidFill>
                <a:latin typeface="Roboto Condensed Bold"/>
              </a:rPr>
              <a:t>APPRENDISTATO PROFESSIONALIZZANTE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825E18-42B0-4920-F758-CBE41FFA38D5}"/>
              </a:ext>
            </a:extLst>
          </p:cNvPr>
          <p:cNvSpPr txBox="1"/>
          <p:nvPr/>
        </p:nvSpPr>
        <p:spPr>
          <a:xfrm>
            <a:off x="281214" y="2584939"/>
            <a:ext cx="5272799" cy="10227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pc="191" err="1">
                <a:solidFill>
                  <a:srgbClr val="005172"/>
                </a:solidFill>
                <a:latin typeface="Roboto"/>
                <a:ea typeface="Roboto Condensed Bold"/>
                <a:cs typeface="Roboto Condensed Bold"/>
              </a:rPr>
              <a:t>Formazione</a:t>
            </a:r>
            <a:r>
              <a:rPr lang="en-US" spc="191">
                <a:solidFill>
                  <a:srgbClr val="005172"/>
                </a:solidFill>
                <a:latin typeface="Roboto"/>
                <a:ea typeface="Roboto Condensed Bold"/>
                <a:cs typeface="Roboto Condensed Bold"/>
              </a:rPr>
              <a:t> B&amp;T - </a:t>
            </a:r>
            <a:r>
              <a:rPr lang="en-US" spc="191" err="1">
                <a:solidFill>
                  <a:srgbClr val="005172"/>
                </a:solidFill>
                <a:latin typeface="Roboto"/>
                <a:ea typeface="Roboto Condensed Bold"/>
                <a:cs typeface="Roboto Condensed Bold"/>
              </a:rPr>
              <a:t>Professionalizzante</a:t>
            </a:r>
            <a:r>
              <a:rPr lang="en-US" spc="191">
                <a:solidFill>
                  <a:srgbClr val="005172"/>
                </a:solidFill>
                <a:latin typeface="Roboto"/>
                <a:ea typeface="Roboto Condensed Bold"/>
                <a:cs typeface="Roboto Condensed Bold"/>
              </a:rPr>
              <a:t> </a:t>
            </a:r>
            <a:endParaRPr lang="en-US">
              <a:solidFill>
                <a:srgbClr val="000000"/>
              </a:solidFill>
              <a:latin typeface="Roboto"/>
              <a:ea typeface="Roboto Condensed Bold"/>
              <a:cs typeface="Arial" panose="020B0604020202020204"/>
            </a:endParaRPr>
          </a:p>
          <a:p>
            <a:pPr algn="ctr">
              <a:lnSpc>
                <a:spcPts val="2925"/>
              </a:lnSpc>
            </a:pPr>
            <a:r>
              <a:rPr lang="en-US" spc="191">
                <a:solidFill>
                  <a:srgbClr val="005172"/>
                </a:solidFill>
                <a:latin typeface="Roboto"/>
                <a:ea typeface="Roboto Condensed Bold"/>
                <a:cs typeface="Roboto Condensed Bold"/>
              </a:rPr>
              <a:t>(in </a:t>
            </a:r>
            <a:r>
              <a:rPr lang="en-US" spc="191" err="1">
                <a:solidFill>
                  <a:srgbClr val="005172"/>
                </a:solidFill>
                <a:latin typeface="Roboto"/>
                <a:ea typeface="Roboto Condensed Bold"/>
                <a:cs typeface="Roboto Condensed Bold"/>
              </a:rPr>
              <a:t>presenza</a:t>
            </a:r>
            <a:r>
              <a:rPr lang="en-US" spc="191">
                <a:solidFill>
                  <a:srgbClr val="005172"/>
                </a:solidFill>
                <a:latin typeface="Roboto"/>
                <a:ea typeface="Roboto Condensed Bold"/>
                <a:cs typeface="Roboto Condensed Bold"/>
              </a:rPr>
              <a:t>, in FAD </a:t>
            </a:r>
            <a:r>
              <a:rPr lang="en-US" spc="191" err="1">
                <a:solidFill>
                  <a:srgbClr val="005172"/>
                </a:solidFill>
                <a:latin typeface="Roboto"/>
                <a:ea typeface="Roboto Condensed Bold"/>
                <a:cs typeface="Roboto Condensed Bold"/>
              </a:rPr>
              <a:t>sincrona</a:t>
            </a:r>
            <a:r>
              <a:rPr lang="en-US" spc="191">
                <a:solidFill>
                  <a:srgbClr val="005172"/>
                </a:solidFill>
                <a:latin typeface="Roboto"/>
                <a:ea typeface="Roboto Condensed Bold"/>
                <a:cs typeface="Roboto Condensed Bold"/>
              </a:rPr>
              <a:t> e </a:t>
            </a:r>
            <a:r>
              <a:rPr lang="en-US" spc="191" err="1">
                <a:solidFill>
                  <a:srgbClr val="005172"/>
                </a:solidFill>
                <a:latin typeface="Roboto"/>
                <a:ea typeface="Roboto Condensed Bold"/>
                <a:cs typeface="Roboto Condensed Bold"/>
              </a:rPr>
              <a:t>asincrona</a:t>
            </a:r>
            <a:r>
              <a:rPr lang="en-US" spc="191">
                <a:solidFill>
                  <a:srgbClr val="005172"/>
                </a:solidFill>
                <a:latin typeface="Roboto"/>
                <a:ea typeface="Roboto Condensed Bold"/>
                <a:cs typeface="Roboto Condensed Bold"/>
              </a:rPr>
              <a:t>)</a:t>
            </a:r>
            <a:endParaRPr lang="en-US">
              <a:latin typeface="Roboto"/>
              <a:cs typeface="Arial"/>
            </a:endParaRPr>
          </a:p>
        </p:txBody>
      </p:sp>
      <p:sp>
        <p:nvSpPr>
          <p:cNvPr id="17" name="CasellaDiTesto 4">
            <a:extLst>
              <a:ext uri="{FF2B5EF4-FFF2-40B4-BE49-F238E27FC236}">
                <a16:creationId xmlns:a16="http://schemas.microsoft.com/office/drawing/2014/main" id="{8BEDFF5C-DF42-46E4-A2BA-A715A7A56D9C}"/>
              </a:ext>
            </a:extLst>
          </p:cNvPr>
          <p:cNvSpPr txBox="1"/>
          <p:nvPr/>
        </p:nvSpPr>
        <p:spPr>
          <a:xfrm>
            <a:off x="6420068" y="2470117"/>
            <a:ext cx="5400019" cy="6411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it-IT" sz="1600" spc="191">
                <a:solidFill>
                  <a:srgbClr val="005172"/>
                </a:solidFill>
                <a:latin typeface="Roboto"/>
                <a:ea typeface="Roboto Condensed Bold"/>
                <a:cs typeface="Roboto Condensed Bold"/>
              </a:rPr>
              <a:t>Far acquisire ai tutor la cassetta degli attrezzi utile per acquisire metodologie formative e sviluppare competenze comportamentali funzionali per affiancare on the job l’apprendista. </a:t>
            </a:r>
          </a:p>
          <a:p>
            <a:endParaRPr lang="it-IT" sz="2000">
              <a:solidFill>
                <a:srgbClr val="002060"/>
              </a:solidFill>
              <a:latin typeface="Roboto"/>
              <a:ea typeface="Roboto"/>
              <a:cs typeface="Roboto"/>
            </a:endParaRPr>
          </a:p>
          <a:p>
            <a:pPr marL="57150" algn="just">
              <a:lnSpc>
                <a:spcPct val="90000"/>
              </a:lnSpc>
              <a:spcAft>
                <a:spcPts val="600"/>
              </a:spcAft>
              <a:buClr>
                <a:srgbClr val="005172"/>
              </a:buClr>
            </a:pPr>
            <a:endParaRPr lang="en-US" sz="2000" b="1">
              <a:latin typeface="Roboto"/>
              <a:ea typeface="Roboto"/>
              <a:cs typeface="Roboto"/>
            </a:endParaRPr>
          </a:p>
        </p:txBody>
      </p:sp>
      <p:grpSp>
        <p:nvGrpSpPr>
          <p:cNvPr id="6" name="Group 11">
            <a:extLst>
              <a:ext uri="{FF2B5EF4-FFF2-40B4-BE49-F238E27FC236}">
                <a16:creationId xmlns:a16="http://schemas.microsoft.com/office/drawing/2014/main" id="{5DB56D45-7BB5-16DF-CC2A-0C6756C807A6}"/>
              </a:ext>
            </a:extLst>
          </p:cNvPr>
          <p:cNvGrpSpPr/>
          <p:nvPr/>
        </p:nvGrpSpPr>
        <p:grpSpPr>
          <a:xfrm>
            <a:off x="-31055" y="3976061"/>
            <a:ext cx="8546645" cy="490828"/>
            <a:chOff x="36717" y="-70122"/>
            <a:chExt cx="4667381" cy="279217"/>
          </a:xfrm>
          <a:solidFill>
            <a:srgbClr val="5B93CE"/>
          </a:solidFill>
        </p:grpSpPr>
        <p:sp>
          <p:nvSpPr>
            <p:cNvPr id="4" name="Freeform 12">
              <a:extLst>
                <a:ext uri="{FF2B5EF4-FFF2-40B4-BE49-F238E27FC236}">
                  <a16:creationId xmlns:a16="http://schemas.microsoft.com/office/drawing/2014/main" id="{6E739464-0FB8-6DF8-E0E8-C40F0CCB58C1}"/>
                </a:ext>
              </a:extLst>
            </p:cNvPr>
            <p:cNvSpPr/>
            <p:nvPr/>
          </p:nvSpPr>
          <p:spPr>
            <a:xfrm>
              <a:off x="36717" y="-70122"/>
              <a:ext cx="4667381" cy="279217"/>
            </a:xfrm>
            <a:custGeom>
              <a:avLst/>
              <a:gdLst/>
              <a:ahLst/>
              <a:cxnLst/>
              <a:rect l="l" t="t" r="r" b="b"/>
              <a:pathLst>
                <a:path w="4740816" h="355713">
                  <a:moveTo>
                    <a:pt x="0" y="0"/>
                  </a:moveTo>
                  <a:lnTo>
                    <a:pt x="4740816" y="0"/>
                  </a:lnTo>
                  <a:lnTo>
                    <a:pt x="4740816" y="355713"/>
                  </a:lnTo>
                  <a:lnTo>
                    <a:pt x="0" y="355713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it-IT" sz="120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B8C61A7-1091-A62C-BF55-3A97AC4A9F5C}"/>
              </a:ext>
            </a:extLst>
          </p:cNvPr>
          <p:cNvSpPr txBox="1"/>
          <p:nvPr/>
        </p:nvSpPr>
        <p:spPr>
          <a:xfrm>
            <a:off x="445477" y="4005844"/>
            <a:ext cx="2743200" cy="457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005172"/>
                </a:solidFill>
                <a:latin typeface="Roboto Condensed Bold"/>
              </a:rPr>
              <a:t>IL PROCESSO ELIS</a:t>
            </a:r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D931B8C-3138-8A82-D9A7-6E9012D2B496}"/>
              </a:ext>
            </a:extLst>
          </p:cNvPr>
          <p:cNvGrpSpPr/>
          <p:nvPr/>
        </p:nvGrpSpPr>
        <p:grpSpPr>
          <a:xfrm>
            <a:off x="235142" y="4852057"/>
            <a:ext cx="1580502" cy="1066708"/>
            <a:chOff x="766453" y="1473404"/>
            <a:chExt cx="2377671" cy="2034853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EE9AF616-D8AA-5947-6596-C90704E82307}"/>
                </a:ext>
              </a:extLst>
            </p:cNvPr>
            <p:cNvSpPr/>
            <p:nvPr/>
          </p:nvSpPr>
          <p:spPr>
            <a:xfrm>
              <a:off x="1603057" y="1473404"/>
              <a:ext cx="839325" cy="680580"/>
            </a:xfrm>
            <a:custGeom>
              <a:avLst/>
              <a:gdLst/>
              <a:ahLst/>
              <a:cxnLst/>
              <a:rect l="l" t="t" r="r" b="b"/>
              <a:pathLst>
                <a:path w="955549" h="956745">
                  <a:moveTo>
                    <a:pt x="0" y="0"/>
                  </a:moveTo>
                  <a:lnTo>
                    <a:pt x="955549" y="0"/>
                  </a:lnTo>
                  <a:lnTo>
                    <a:pt x="955549" y="956745"/>
                  </a:lnTo>
                  <a:lnTo>
                    <a:pt x="0" y="956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06C46C9-255A-3197-D26B-71995BF2805C}"/>
                </a:ext>
              </a:extLst>
            </p:cNvPr>
            <p:cNvSpPr txBox="1"/>
            <p:nvPr/>
          </p:nvSpPr>
          <p:spPr>
            <a:xfrm>
              <a:off x="766453" y="2278986"/>
              <a:ext cx="2377671" cy="1229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en-US" sz="1400" err="1">
                  <a:solidFill>
                    <a:srgbClr val="005172"/>
                  </a:solidFill>
                  <a:latin typeface="Roboto"/>
                </a:rPr>
                <a:t>Stesura</a:t>
              </a:r>
              <a:r>
                <a:rPr lang="en-US" sz="1400">
                  <a:solidFill>
                    <a:srgbClr val="005172"/>
                  </a:solidFill>
                  <a:latin typeface="Roboto"/>
                </a:rPr>
                <a:t> del Piano </a:t>
              </a:r>
              <a:r>
                <a:rPr lang="en-US" sz="1400" err="1">
                  <a:solidFill>
                    <a:srgbClr val="005172"/>
                  </a:solidFill>
                  <a:latin typeface="Roboto"/>
                </a:rPr>
                <a:t>Formativo</a:t>
              </a:r>
              <a:endParaRPr lang="en-US" sz="1400">
                <a:solidFill>
                  <a:srgbClr val="005172"/>
                </a:solidFill>
                <a:latin typeface="Roboto"/>
              </a:endParaRPr>
            </a:p>
            <a:p>
              <a:pPr algn="ctr">
                <a:lnSpc>
                  <a:spcPts val="1680"/>
                </a:lnSpc>
              </a:pPr>
              <a:endParaRPr lang="en-US" sz="1400">
                <a:solidFill>
                  <a:srgbClr val="005172"/>
                </a:solidFill>
                <a:latin typeface="Roboto"/>
                <a:ea typeface="Roboto"/>
                <a:cs typeface="Roboto"/>
              </a:endParaRPr>
            </a:p>
          </p:txBody>
        </p:sp>
      </p:grpSp>
      <p:sp>
        <p:nvSpPr>
          <p:cNvPr id="19" name="Freeform 5">
            <a:extLst>
              <a:ext uri="{FF2B5EF4-FFF2-40B4-BE49-F238E27FC236}">
                <a16:creationId xmlns:a16="http://schemas.microsoft.com/office/drawing/2014/main" id="{F2AD3479-F515-8D8B-9C64-C546D6A88AED}"/>
              </a:ext>
            </a:extLst>
          </p:cNvPr>
          <p:cNvSpPr/>
          <p:nvPr/>
        </p:nvSpPr>
        <p:spPr>
          <a:xfrm>
            <a:off x="2663913" y="4759197"/>
            <a:ext cx="501483" cy="479071"/>
          </a:xfrm>
          <a:custGeom>
            <a:avLst/>
            <a:gdLst/>
            <a:ahLst/>
            <a:cxnLst/>
            <a:rect l="l" t="t" r="r" b="b"/>
            <a:pathLst>
              <a:path w="953929" h="953929">
                <a:moveTo>
                  <a:pt x="0" y="0"/>
                </a:moveTo>
                <a:lnTo>
                  <a:pt x="953928" y="0"/>
                </a:lnTo>
                <a:lnTo>
                  <a:pt x="953928" y="953929"/>
                </a:lnTo>
                <a:lnTo>
                  <a:pt x="0" y="95392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D3895927-CF2B-035B-B0E0-FD7FFA9DB8C1}"/>
              </a:ext>
            </a:extLst>
          </p:cNvPr>
          <p:cNvSpPr txBox="1"/>
          <p:nvPr/>
        </p:nvSpPr>
        <p:spPr>
          <a:xfrm>
            <a:off x="1983553" y="5298360"/>
            <a:ext cx="1873407" cy="6444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005172"/>
                </a:solidFill>
                <a:latin typeface="Roboto"/>
              </a:rPr>
              <a:t>Corsi</a:t>
            </a:r>
          </a:p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005172"/>
                </a:solidFill>
                <a:latin typeface="Roboto"/>
              </a:rPr>
              <a:t> </a:t>
            </a:r>
            <a:r>
              <a:rPr lang="en-US" sz="1400" err="1">
                <a:solidFill>
                  <a:srgbClr val="005172"/>
                </a:solidFill>
                <a:latin typeface="Roboto"/>
              </a:rPr>
              <a:t>Costumizzati</a:t>
            </a:r>
            <a:r>
              <a:rPr lang="en-US" sz="1400">
                <a:solidFill>
                  <a:srgbClr val="005172"/>
                </a:solidFill>
                <a:latin typeface="Roboto"/>
              </a:rPr>
              <a:t> </a:t>
            </a:r>
            <a:endParaRPr lang="en-US" sz="1400">
              <a:solidFill>
                <a:srgbClr val="005172"/>
              </a:solidFill>
              <a:latin typeface="Roboto"/>
              <a:ea typeface="Roboto"/>
              <a:cs typeface="Roboto"/>
            </a:endParaRPr>
          </a:p>
          <a:p>
            <a:pPr algn="ctr">
              <a:lnSpc>
                <a:spcPts val="1680"/>
              </a:lnSpc>
            </a:pPr>
            <a:endParaRPr lang="en-US" sz="1400">
              <a:solidFill>
                <a:srgbClr val="000000"/>
              </a:solidFill>
              <a:latin typeface="Roboto"/>
            </a:endParaRPr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902BE010-AC00-3281-0BF9-6CD86EBE9BDC}"/>
              </a:ext>
            </a:extLst>
          </p:cNvPr>
          <p:cNvSpPr/>
          <p:nvPr/>
        </p:nvSpPr>
        <p:spPr>
          <a:xfrm>
            <a:off x="4977665" y="4781609"/>
            <a:ext cx="458246" cy="456660"/>
          </a:xfrm>
          <a:custGeom>
            <a:avLst/>
            <a:gdLst/>
            <a:ahLst/>
            <a:cxnLst/>
            <a:rect l="l" t="t" r="r" b="b"/>
            <a:pathLst>
              <a:path w="989926" h="953929">
                <a:moveTo>
                  <a:pt x="0" y="0"/>
                </a:moveTo>
                <a:lnTo>
                  <a:pt x="989926" y="0"/>
                </a:lnTo>
                <a:lnTo>
                  <a:pt x="989926" y="953929"/>
                </a:lnTo>
                <a:lnTo>
                  <a:pt x="0" y="95392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id="{7A336F25-9279-83C3-4BEB-EDA99732D54F}"/>
              </a:ext>
            </a:extLst>
          </p:cNvPr>
          <p:cNvSpPr txBox="1"/>
          <p:nvPr/>
        </p:nvSpPr>
        <p:spPr>
          <a:xfrm>
            <a:off x="4062778" y="5315477"/>
            <a:ext cx="2377671" cy="426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400" err="1">
                <a:solidFill>
                  <a:srgbClr val="005172"/>
                </a:solidFill>
                <a:latin typeface="Roboto"/>
              </a:rPr>
              <a:t>Gestione</a:t>
            </a:r>
            <a:r>
              <a:rPr lang="en-US" sz="1400">
                <a:solidFill>
                  <a:srgbClr val="005172"/>
                </a:solidFill>
                <a:latin typeface="Roboto"/>
              </a:rPr>
              <a:t> e </a:t>
            </a:r>
            <a:r>
              <a:rPr lang="en-US" sz="1400" err="1">
                <a:solidFill>
                  <a:srgbClr val="005172"/>
                </a:solidFill>
                <a:latin typeface="Roboto"/>
              </a:rPr>
              <a:t>monitoraggio</a:t>
            </a:r>
            <a:r>
              <a:rPr lang="en-US" sz="1400">
                <a:solidFill>
                  <a:srgbClr val="005172"/>
                </a:solidFill>
                <a:latin typeface="Roboto"/>
              </a:rPr>
              <a:t> del Libretto </a:t>
            </a:r>
            <a:r>
              <a:rPr lang="en-US" sz="1400" err="1">
                <a:solidFill>
                  <a:srgbClr val="005172"/>
                </a:solidFill>
                <a:latin typeface="Roboto"/>
              </a:rPr>
              <a:t>Formativo</a:t>
            </a:r>
            <a:r>
              <a:rPr lang="en-US" sz="1400">
                <a:solidFill>
                  <a:srgbClr val="005172"/>
                </a:solidFill>
                <a:latin typeface="Roboto"/>
              </a:rPr>
              <a:t> </a:t>
            </a:r>
            <a:r>
              <a:rPr lang="en-US" sz="1400" err="1">
                <a:solidFill>
                  <a:srgbClr val="005172"/>
                </a:solidFill>
                <a:latin typeface="Roboto"/>
              </a:rPr>
              <a:t>Individuale</a:t>
            </a:r>
            <a:endParaRPr lang="en-US" sz="1400">
              <a:solidFill>
                <a:srgbClr val="005172"/>
              </a:solidFill>
              <a:latin typeface="Roboto"/>
            </a:endParaRPr>
          </a:p>
        </p:txBody>
      </p:sp>
      <p:sp>
        <p:nvSpPr>
          <p:cNvPr id="27" name="Freeform 9">
            <a:extLst>
              <a:ext uri="{FF2B5EF4-FFF2-40B4-BE49-F238E27FC236}">
                <a16:creationId xmlns:a16="http://schemas.microsoft.com/office/drawing/2014/main" id="{10A16AC5-20F3-D01C-E083-E97ACA7B45A9}"/>
              </a:ext>
            </a:extLst>
          </p:cNvPr>
          <p:cNvSpPr/>
          <p:nvPr/>
        </p:nvSpPr>
        <p:spPr>
          <a:xfrm>
            <a:off x="7396998" y="4761954"/>
            <a:ext cx="494709" cy="485854"/>
          </a:xfrm>
          <a:custGeom>
            <a:avLst/>
            <a:gdLst/>
            <a:ahLst/>
            <a:cxnLst/>
            <a:rect l="l" t="t" r="r" b="b"/>
            <a:pathLst>
              <a:path w="949716" h="944968">
                <a:moveTo>
                  <a:pt x="0" y="0"/>
                </a:moveTo>
                <a:lnTo>
                  <a:pt x="949716" y="0"/>
                </a:lnTo>
                <a:lnTo>
                  <a:pt x="949716" y="944968"/>
                </a:lnTo>
                <a:lnTo>
                  <a:pt x="0" y="94496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2A9B3579-4EEF-0B40-82C4-CF93AF465A45}"/>
              </a:ext>
            </a:extLst>
          </p:cNvPr>
          <p:cNvSpPr txBox="1"/>
          <p:nvPr/>
        </p:nvSpPr>
        <p:spPr>
          <a:xfrm>
            <a:off x="8744435" y="5069953"/>
            <a:ext cx="2377671" cy="862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endParaRPr sz="1200"/>
          </a:p>
          <a:p>
            <a:pPr algn="ctr">
              <a:lnSpc>
                <a:spcPts val="1680"/>
              </a:lnSpc>
            </a:pPr>
            <a:r>
              <a:rPr lang="en-US" sz="1400" err="1">
                <a:solidFill>
                  <a:srgbClr val="005172"/>
                </a:solidFill>
                <a:latin typeface="Roboto"/>
              </a:rPr>
              <a:t>Gestione</a:t>
            </a:r>
            <a:r>
              <a:rPr lang="en-US" sz="1400">
                <a:solidFill>
                  <a:srgbClr val="005172"/>
                </a:solidFill>
                <a:latin typeface="Roboto"/>
              </a:rPr>
              <a:t> </a:t>
            </a:r>
          </a:p>
          <a:p>
            <a:pPr algn="ctr">
              <a:lnSpc>
                <a:spcPts val="1680"/>
              </a:lnSpc>
            </a:pPr>
            <a:r>
              <a:rPr lang="en-US" sz="1400" err="1">
                <a:solidFill>
                  <a:srgbClr val="005172"/>
                </a:solidFill>
                <a:latin typeface="Roboto"/>
              </a:rPr>
              <a:t>documentazione</a:t>
            </a:r>
            <a:r>
              <a:rPr lang="en-US" sz="1400">
                <a:solidFill>
                  <a:srgbClr val="005172"/>
                </a:solidFill>
                <a:latin typeface="Roboto"/>
              </a:rPr>
              <a:t>  </a:t>
            </a:r>
            <a:endParaRPr lang="en-US"/>
          </a:p>
          <a:p>
            <a:pPr algn="ctr">
              <a:lnSpc>
                <a:spcPts val="1680"/>
              </a:lnSpc>
            </a:pPr>
            <a:endParaRPr lang="en-US" sz="1400">
              <a:solidFill>
                <a:srgbClr val="000000"/>
              </a:solidFill>
              <a:latin typeface="Roboto"/>
            </a:endParaRPr>
          </a:p>
        </p:txBody>
      </p:sp>
      <p:sp>
        <p:nvSpPr>
          <p:cNvPr id="31" name="TextBox 20">
            <a:extLst>
              <a:ext uri="{FF2B5EF4-FFF2-40B4-BE49-F238E27FC236}">
                <a16:creationId xmlns:a16="http://schemas.microsoft.com/office/drawing/2014/main" id="{C6030C97-F2A0-A68C-CD3E-60022B401A10}"/>
              </a:ext>
            </a:extLst>
          </p:cNvPr>
          <p:cNvSpPr txBox="1"/>
          <p:nvPr/>
        </p:nvSpPr>
        <p:spPr>
          <a:xfrm>
            <a:off x="6472043" y="5305501"/>
            <a:ext cx="2377671" cy="644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400" err="1">
                <a:solidFill>
                  <a:srgbClr val="005172"/>
                </a:solidFill>
                <a:latin typeface="Roboto"/>
              </a:rPr>
              <a:t>Rilascio</a:t>
            </a:r>
            <a:r>
              <a:rPr lang="en-US" sz="1400">
                <a:solidFill>
                  <a:srgbClr val="005172"/>
                </a:solidFill>
                <a:latin typeface="Roboto"/>
              </a:rPr>
              <a:t> attestato di </a:t>
            </a:r>
            <a:r>
              <a:rPr lang="en-US" sz="1400" err="1">
                <a:solidFill>
                  <a:srgbClr val="005172"/>
                </a:solidFill>
                <a:latin typeface="Roboto"/>
              </a:rPr>
              <a:t>certificazione</a:t>
            </a:r>
            <a:r>
              <a:rPr lang="en-US" sz="1400">
                <a:solidFill>
                  <a:srgbClr val="005172"/>
                </a:solidFill>
                <a:latin typeface="Roboto"/>
              </a:rPr>
              <a:t> </a:t>
            </a:r>
            <a:r>
              <a:rPr lang="en-US" sz="1400" err="1">
                <a:solidFill>
                  <a:srgbClr val="005172"/>
                </a:solidFill>
                <a:latin typeface="Roboto"/>
              </a:rPr>
              <a:t>della</a:t>
            </a:r>
            <a:r>
              <a:rPr lang="en-US" sz="1400">
                <a:solidFill>
                  <a:srgbClr val="005172"/>
                </a:solidFill>
                <a:latin typeface="Roboto"/>
              </a:rPr>
              <a:t> </a:t>
            </a:r>
            <a:r>
              <a:rPr lang="en-US" sz="1400" err="1">
                <a:solidFill>
                  <a:srgbClr val="005172"/>
                </a:solidFill>
                <a:latin typeface="Roboto"/>
              </a:rPr>
              <a:t>formazione</a:t>
            </a:r>
            <a:r>
              <a:rPr lang="en-US" sz="1400">
                <a:solidFill>
                  <a:srgbClr val="005172"/>
                </a:solidFill>
                <a:latin typeface="Roboto"/>
              </a:rPr>
              <a:t> </a:t>
            </a:r>
            <a:r>
              <a:rPr lang="en-US" sz="1400" err="1">
                <a:solidFill>
                  <a:srgbClr val="005172"/>
                </a:solidFill>
                <a:latin typeface="Roboto"/>
              </a:rPr>
              <a:t>svolta</a:t>
            </a:r>
            <a:endParaRPr lang="en-US" sz="1400">
              <a:solidFill>
                <a:srgbClr val="005172"/>
              </a:solidFill>
              <a:latin typeface="Roboto"/>
            </a:endParaRPr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A0D8C3AB-91D5-33F7-F96E-259D47405F03}"/>
              </a:ext>
            </a:extLst>
          </p:cNvPr>
          <p:cNvSpPr/>
          <p:nvPr/>
        </p:nvSpPr>
        <p:spPr>
          <a:xfrm>
            <a:off x="9668937" y="4765747"/>
            <a:ext cx="503959" cy="480513"/>
          </a:xfrm>
          <a:custGeom>
            <a:avLst/>
            <a:gdLst/>
            <a:ahLst/>
            <a:cxnLst/>
            <a:rect l="l" t="t" r="r" b="b"/>
            <a:pathLst>
              <a:path w="966952" h="966952">
                <a:moveTo>
                  <a:pt x="0" y="0"/>
                </a:moveTo>
                <a:lnTo>
                  <a:pt x="966952" y="0"/>
                </a:lnTo>
                <a:lnTo>
                  <a:pt x="966952" y="966952"/>
                </a:lnTo>
                <a:lnTo>
                  <a:pt x="0" y="96695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</p:spTree>
    <p:extLst>
      <p:ext uri="{BB962C8B-B14F-4D97-AF65-F5344CB8AC3E}">
        <p14:creationId xmlns:p14="http://schemas.microsoft.com/office/powerpoint/2010/main" val="226996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59907-830D-3F0D-74C6-935BD302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>
            <a:extLst>
              <a:ext uri="{FF2B5EF4-FFF2-40B4-BE49-F238E27FC236}">
                <a16:creationId xmlns:a16="http://schemas.microsoft.com/office/drawing/2014/main" id="{D7E86C42-1570-1D2D-1B33-D916EF584C85}"/>
              </a:ext>
            </a:extLst>
          </p:cNvPr>
          <p:cNvGrpSpPr/>
          <p:nvPr/>
        </p:nvGrpSpPr>
        <p:grpSpPr>
          <a:xfrm>
            <a:off x="-203796" y="166051"/>
            <a:ext cx="8681115" cy="651361"/>
            <a:chOff x="0" y="0"/>
            <a:chExt cx="4740816" cy="355713"/>
          </a:xfrm>
          <a:solidFill>
            <a:srgbClr val="5B93CE"/>
          </a:solidFill>
        </p:grpSpPr>
        <p:sp>
          <p:nvSpPr>
            <p:cNvPr id="4" name="Freeform 12">
              <a:extLst>
                <a:ext uri="{FF2B5EF4-FFF2-40B4-BE49-F238E27FC236}">
                  <a16:creationId xmlns:a16="http://schemas.microsoft.com/office/drawing/2014/main" id="{0AC308FF-9266-7A72-CDA3-A78884EE1209}"/>
                </a:ext>
              </a:extLst>
            </p:cNvPr>
            <p:cNvSpPr/>
            <p:nvPr/>
          </p:nvSpPr>
          <p:spPr>
            <a:xfrm>
              <a:off x="0" y="0"/>
              <a:ext cx="4740816" cy="355713"/>
            </a:xfrm>
            <a:custGeom>
              <a:avLst/>
              <a:gdLst/>
              <a:ahLst/>
              <a:cxnLst/>
              <a:rect l="l" t="t" r="r" b="b"/>
              <a:pathLst>
                <a:path w="4740816" h="355713">
                  <a:moveTo>
                    <a:pt x="0" y="0"/>
                  </a:moveTo>
                  <a:lnTo>
                    <a:pt x="4740816" y="0"/>
                  </a:lnTo>
                  <a:lnTo>
                    <a:pt x="4740816" y="355713"/>
                  </a:lnTo>
                  <a:lnTo>
                    <a:pt x="0" y="35571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it-IT" sz="1200"/>
            </a:p>
          </p:txBody>
        </p:sp>
      </p:grpSp>
      <p:sp>
        <p:nvSpPr>
          <p:cNvPr id="11" name="TextBox 22">
            <a:extLst>
              <a:ext uri="{FF2B5EF4-FFF2-40B4-BE49-F238E27FC236}">
                <a16:creationId xmlns:a16="http://schemas.microsoft.com/office/drawing/2014/main" id="{87745E1E-43CF-AEA6-2C41-5FFE02FF2AC1}"/>
              </a:ext>
            </a:extLst>
          </p:cNvPr>
          <p:cNvSpPr txBox="1"/>
          <p:nvPr/>
        </p:nvSpPr>
        <p:spPr>
          <a:xfrm>
            <a:off x="767952" y="352032"/>
            <a:ext cx="6311146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67"/>
              </a:lnSpc>
            </a:pPr>
            <a:r>
              <a:rPr lang="en-US" sz="2000" spc="67">
                <a:solidFill>
                  <a:srgbClr val="005172"/>
                </a:solidFill>
                <a:latin typeface="Roboto Condensed Bold"/>
              </a:rPr>
              <a:t>FORMAZIONE MAESTRI DI MESTIERE</a:t>
            </a:r>
          </a:p>
        </p:txBody>
      </p:sp>
      <p:sp>
        <p:nvSpPr>
          <p:cNvPr id="13" name="CasellaDiTesto 4">
            <a:extLst>
              <a:ext uri="{FF2B5EF4-FFF2-40B4-BE49-F238E27FC236}">
                <a16:creationId xmlns:a16="http://schemas.microsoft.com/office/drawing/2014/main" id="{18887BDD-CDCC-F6E6-D1C4-BF6740DAD6A4}"/>
              </a:ext>
            </a:extLst>
          </p:cNvPr>
          <p:cNvSpPr txBox="1"/>
          <p:nvPr/>
        </p:nvSpPr>
        <p:spPr>
          <a:xfrm>
            <a:off x="413259" y="1114317"/>
            <a:ext cx="11355342" cy="4763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80000"/>
              </a:lnSpc>
            </a:pPr>
            <a:r>
              <a:rPr lang="it-IT">
                <a:solidFill>
                  <a:srgbClr val="002060"/>
                </a:solidFill>
                <a:ea typeface="+mn-lt"/>
                <a:cs typeface="+mn-lt"/>
              </a:rPr>
              <a:t>COSA RAPPRESENTA ESSERE </a:t>
            </a:r>
            <a:r>
              <a:rPr lang="it-IT" b="1">
                <a:solidFill>
                  <a:srgbClr val="002060"/>
                </a:solidFill>
                <a:ea typeface="+mn-lt"/>
                <a:cs typeface="+mn-lt"/>
              </a:rPr>
              <a:t>MAESTRO DI MESTIERE</a:t>
            </a:r>
            <a:endParaRPr lang="en-US" b="1">
              <a:solidFill>
                <a:srgbClr val="000000"/>
              </a:solidFill>
              <a:ea typeface="+mn-lt"/>
              <a:cs typeface="+mn-lt"/>
            </a:endParaRPr>
          </a:p>
          <a:p>
            <a:pPr>
              <a:lnSpc>
                <a:spcPct val="80000"/>
              </a:lnSpc>
            </a:pPr>
            <a:endParaRPr lang="it-IT" b="1">
              <a:solidFill>
                <a:srgbClr val="002060"/>
              </a:solidFill>
              <a:latin typeface="Aptos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 b="1">
              <a:solidFill>
                <a:srgbClr val="002060"/>
              </a:solidFill>
              <a:latin typeface="Aptos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 b="1">
              <a:solidFill>
                <a:srgbClr val="002060"/>
              </a:solidFill>
              <a:latin typeface="Aptos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 b="1">
              <a:solidFill>
                <a:srgbClr val="002060"/>
              </a:solidFill>
              <a:latin typeface="Aptos"/>
              <a:ea typeface="Calibri"/>
              <a:cs typeface="Arial"/>
            </a:endParaRPr>
          </a:p>
          <a:p>
            <a:pPr algn="r"/>
            <a:endParaRPr lang="it-IT" b="1">
              <a:solidFill>
                <a:srgbClr val="002060"/>
              </a:solidFill>
              <a:latin typeface="Aptos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 b="1">
              <a:solidFill>
                <a:srgbClr val="002060"/>
              </a:solidFill>
              <a:latin typeface="Aptos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 b="1">
              <a:solidFill>
                <a:srgbClr val="002060"/>
              </a:solidFill>
              <a:latin typeface="Aptos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 b="1">
              <a:solidFill>
                <a:srgbClr val="002060"/>
              </a:solidFill>
              <a:latin typeface="Aptos"/>
              <a:ea typeface="Calibri"/>
              <a:cs typeface="Arial"/>
            </a:endParaRPr>
          </a:p>
          <a:p>
            <a:pPr algn="r"/>
            <a:endParaRPr lang="it-IT" b="1">
              <a:solidFill>
                <a:srgbClr val="002060"/>
              </a:solidFill>
              <a:latin typeface="Aptos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 b="1">
              <a:solidFill>
                <a:srgbClr val="002060"/>
              </a:solidFill>
              <a:latin typeface="Aptos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 b="1">
              <a:solidFill>
                <a:srgbClr val="002060"/>
              </a:solidFill>
              <a:latin typeface="Aptos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 b="1">
              <a:solidFill>
                <a:srgbClr val="002060"/>
              </a:solidFill>
              <a:latin typeface="Aptos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 sz="1600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 sz="1600">
              <a:solidFill>
                <a:srgbClr val="002060"/>
              </a:solidFill>
              <a:latin typeface="Aptos" panose="020B0004020202020204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r>
              <a:rPr lang="it-IT">
                <a:solidFill>
                  <a:srgbClr val="002060"/>
                </a:solidFill>
                <a:latin typeface="Arial"/>
                <a:ea typeface="Calibri"/>
                <a:cs typeface="Arial"/>
              </a:rPr>
              <a:t> partecipanti a chiusura del percorso formativo saranno in grado di:</a:t>
            </a:r>
            <a:endParaRPr lang="it-IT">
              <a:solidFill>
                <a:srgbClr val="002060"/>
              </a:solidFill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endParaRPr lang="it-IT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r>
              <a:rPr lang="it-IT">
                <a:solidFill>
                  <a:srgbClr val="002060"/>
                </a:solidFill>
                <a:latin typeface="Arial"/>
                <a:ea typeface="Calibri"/>
                <a:cs typeface="Arial"/>
              </a:rPr>
              <a:t>•Definire la macro e micro progettazione di un intervento formativo in funzione del target e degli obiettivi di apprendimento</a:t>
            </a:r>
            <a:endParaRPr lang="it-IT">
              <a:cs typeface="Arial"/>
            </a:endParaRPr>
          </a:p>
          <a:p>
            <a:pPr>
              <a:lnSpc>
                <a:spcPct val="80000"/>
              </a:lnSpc>
            </a:pPr>
            <a:endParaRPr lang="it-IT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r>
              <a:rPr lang="it-IT">
                <a:solidFill>
                  <a:srgbClr val="002060"/>
                </a:solidFill>
                <a:latin typeface="Arial"/>
                <a:ea typeface="Calibri"/>
                <a:cs typeface="Arial"/>
              </a:rPr>
              <a:t>•Progettare materiali didattici funzionali alla gestione dell’intervento formativo sia in presenza che online</a:t>
            </a:r>
            <a:endParaRPr lang="it-IT">
              <a:cs typeface="Arial"/>
            </a:endParaRPr>
          </a:p>
          <a:p>
            <a:pPr>
              <a:lnSpc>
                <a:spcPct val="80000"/>
              </a:lnSpc>
            </a:pPr>
            <a:endParaRPr lang="it-IT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r>
              <a:rPr lang="it-IT">
                <a:solidFill>
                  <a:srgbClr val="002060"/>
                </a:solidFill>
                <a:latin typeface="Arial"/>
                <a:ea typeface="Calibri"/>
                <a:cs typeface="Arial"/>
              </a:rPr>
              <a:t>•Erogare in maniera  efficace l’attività formativa </a:t>
            </a:r>
            <a:endParaRPr lang="it-IT">
              <a:cs typeface="Arial"/>
            </a:endParaRPr>
          </a:p>
          <a:p>
            <a:pPr>
              <a:lnSpc>
                <a:spcPct val="80000"/>
              </a:lnSpc>
            </a:pPr>
            <a:endParaRPr lang="it-IT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r>
              <a:rPr lang="it-IT">
                <a:solidFill>
                  <a:srgbClr val="002060"/>
                </a:solidFill>
                <a:latin typeface="Arial"/>
                <a:ea typeface="Calibri"/>
                <a:cs typeface="Arial"/>
              </a:rPr>
              <a:t>•Gestire le relazioni con gli allievi in fase di apprendimento</a:t>
            </a:r>
            <a:endParaRPr lang="it-IT">
              <a:cs typeface="Arial"/>
            </a:endParaRPr>
          </a:p>
          <a:p>
            <a:pPr>
              <a:lnSpc>
                <a:spcPct val="80000"/>
              </a:lnSpc>
            </a:pPr>
            <a:endParaRPr lang="it-IT">
              <a:solidFill>
                <a:srgbClr val="00206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ct val="80000"/>
              </a:lnSpc>
            </a:pPr>
            <a:r>
              <a:rPr lang="it-IT">
                <a:solidFill>
                  <a:srgbClr val="002060"/>
                </a:solidFill>
                <a:latin typeface="Arial"/>
                <a:ea typeface="Calibri"/>
                <a:cs typeface="Arial"/>
              </a:rPr>
              <a:t>•Valutare gli apprendimenti dei partecipanti in ingresso, in itinere e al termine dell’intervento formativo funzionale per una possibile riprogettazione dell’attività</a:t>
            </a:r>
            <a:endParaRPr lang="it-IT"/>
          </a:p>
          <a:p>
            <a:endParaRPr lang="it-IT">
              <a:solidFill>
                <a:srgbClr val="002060"/>
              </a:solidFill>
              <a:cs typeface="Arial"/>
            </a:endParaRPr>
          </a:p>
          <a:p>
            <a:endParaRPr lang="it-IT">
              <a:solidFill>
                <a:srgbClr val="002060"/>
              </a:solidFill>
              <a:cs typeface="Arial"/>
            </a:endParaRPr>
          </a:p>
          <a:p>
            <a:endParaRPr lang="it-IT">
              <a:solidFill>
                <a:srgbClr val="002060"/>
              </a:solidFill>
            </a:endParaRPr>
          </a:p>
          <a:p>
            <a:endParaRPr lang="it-IT">
              <a:solidFill>
                <a:srgbClr val="002060"/>
              </a:solidFill>
              <a:cs typeface="Arial" panose="020B0604020202020204"/>
            </a:endParaRPr>
          </a:p>
          <a:p>
            <a:pPr marL="57150" algn="just">
              <a:lnSpc>
                <a:spcPct val="90000"/>
              </a:lnSpc>
              <a:spcAft>
                <a:spcPts val="600"/>
              </a:spcAft>
              <a:buClr>
                <a:srgbClr val="005172"/>
              </a:buClr>
            </a:pPr>
            <a:endParaRPr lang="en-US" sz="2000" b="1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056098-EF06-28EB-AAAE-85AD8B04B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" y="1589210"/>
            <a:ext cx="971550" cy="983274"/>
          </a:xfrm>
          <a:prstGeom prst="rect">
            <a:avLst/>
          </a:prstGeom>
        </p:spPr>
      </p:pic>
      <p:graphicFrame>
        <p:nvGraphicFramePr>
          <p:cNvPr id="3" name="Diagramma 2">
            <a:extLst>
              <a:ext uri="{FF2B5EF4-FFF2-40B4-BE49-F238E27FC236}">
                <a16:creationId xmlns:a16="http://schemas.microsoft.com/office/drawing/2014/main" id="{DD4090E5-6647-4E86-5A3B-1A2B25CB79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7324590"/>
              </p:ext>
            </p:extLst>
          </p:nvPr>
        </p:nvGraphicFramePr>
        <p:xfrm>
          <a:off x="1192049" y="1147217"/>
          <a:ext cx="10623030" cy="5508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72498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5AF70-92EC-D0C7-6D5F-91DBDD653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4">
            <a:extLst>
              <a:ext uri="{FF2B5EF4-FFF2-40B4-BE49-F238E27FC236}">
                <a16:creationId xmlns:a16="http://schemas.microsoft.com/office/drawing/2014/main" id="{EDAF22A2-E900-55DE-3ECA-584035D96EFE}"/>
              </a:ext>
            </a:extLst>
          </p:cNvPr>
          <p:cNvSpPr txBox="1"/>
          <p:nvPr/>
        </p:nvSpPr>
        <p:spPr>
          <a:xfrm>
            <a:off x="489755" y="194669"/>
            <a:ext cx="8672118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it-IT" sz="3600">
                <a:cs typeface="Arial"/>
              </a:rPr>
              <a:t>Mappatura esigenze</a:t>
            </a:r>
          </a:p>
          <a:p>
            <a:pPr algn="ctr"/>
            <a:endParaRPr lang="it-IT" sz="3600">
              <a:cs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C334770-2647-B15F-89AB-66F6E748F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1390136"/>
            <a:ext cx="3356920" cy="3367217"/>
          </a:xfrm>
          <a:prstGeom prst="rect">
            <a:avLst/>
          </a:prstGeom>
        </p:spPr>
      </p:pic>
      <p:grpSp>
        <p:nvGrpSpPr>
          <p:cNvPr id="21" name="Group 11">
            <a:extLst>
              <a:ext uri="{FF2B5EF4-FFF2-40B4-BE49-F238E27FC236}">
                <a16:creationId xmlns:a16="http://schemas.microsoft.com/office/drawing/2014/main" id="{71DAEC6C-19CB-4376-3960-39CB645BE616}"/>
              </a:ext>
            </a:extLst>
          </p:cNvPr>
          <p:cNvGrpSpPr/>
          <p:nvPr/>
        </p:nvGrpSpPr>
        <p:grpSpPr>
          <a:xfrm>
            <a:off x="-203796" y="166051"/>
            <a:ext cx="8681115" cy="651361"/>
            <a:chOff x="0" y="0"/>
            <a:chExt cx="4740816" cy="355713"/>
          </a:xfrm>
          <a:solidFill>
            <a:srgbClr val="5B93CE"/>
          </a:solidFill>
        </p:grpSpPr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D47006E0-B6F7-A045-9269-E537E3462F76}"/>
                </a:ext>
              </a:extLst>
            </p:cNvPr>
            <p:cNvSpPr/>
            <p:nvPr/>
          </p:nvSpPr>
          <p:spPr>
            <a:xfrm>
              <a:off x="0" y="0"/>
              <a:ext cx="4740816" cy="355713"/>
            </a:xfrm>
            <a:custGeom>
              <a:avLst/>
              <a:gdLst/>
              <a:ahLst/>
              <a:cxnLst/>
              <a:rect l="l" t="t" r="r" b="b"/>
              <a:pathLst>
                <a:path w="4740816" h="355713">
                  <a:moveTo>
                    <a:pt x="0" y="0"/>
                  </a:moveTo>
                  <a:lnTo>
                    <a:pt x="4740816" y="0"/>
                  </a:lnTo>
                  <a:lnTo>
                    <a:pt x="4740816" y="355713"/>
                  </a:lnTo>
                  <a:lnTo>
                    <a:pt x="0" y="35571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it-IT" sz="120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2505B4A-11F6-970D-2F61-9D092903C9CD}"/>
              </a:ext>
            </a:extLst>
          </p:cNvPr>
          <p:cNvSpPr txBox="1"/>
          <p:nvPr/>
        </p:nvSpPr>
        <p:spPr>
          <a:xfrm>
            <a:off x="767952" y="352032"/>
            <a:ext cx="6311146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67"/>
              </a:lnSpc>
            </a:pPr>
            <a:r>
              <a:rPr lang="en-US" sz="2000" spc="67">
                <a:solidFill>
                  <a:srgbClr val="005172"/>
                </a:solidFill>
                <a:latin typeface="Roboto Condensed Bold"/>
                <a:ea typeface="Roboto Condensed Bold"/>
                <a:cs typeface="Roboto Condensed Bold"/>
              </a:rPr>
              <a:t>MAPPATURA ESIGENZE</a:t>
            </a:r>
          </a:p>
        </p:txBody>
      </p:sp>
    </p:spTree>
    <p:extLst>
      <p:ext uri="{BB962C8B-B14F-4D97-AF65-F5344CB8AC3E}">
        <p14:creationId xmlns:p14="http://schemas.microsoft.com/office/powerpoint/2010/main" val="234863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9B386CA4-3818-8108-6A25-FDE0F0C0A770}"/>
              </a:ext>
            </a:extLst>
          </p:cNvPr>
          <p:cNvSpPr/>
          <p:nvPr/>
        </p:nvSpPr>
        <p:spPr>
          <a:xfrm rot="21449536">
            <a:off x="871015" y="2787303"/>
            <a:ext cx="3676689" cy="292111"/>
          </a:xfrm>
          <a:prstGeom prst="roundRect">
            <a:avLst>
              <a:gd name="adj" fmla="val 50000"/>
            </a:avLst>
          </a:prstGeom>
          <a:solidFill>
            <a:srgbClr val="E5262B"/>
          </a:solidFill>
          <a:ln w="12700">
            <a:miter lim="400000"/>
          </a:ln>
        </p:spPr>
        <p:txBody>
          <a:bodyPr lIns="45719" rIns="45719" rtlCol="0" anchor="ctr"/>
          <a:lstStyle/>
          <a:p>
            <a:pPr algn="l" defTabSz="914400"/>
            <a:endParaRPr lang="it-IT"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61906307-4CEE-3320-FD8A-55D794D28422}"/>
              </a:ext>
            </a:extLst>
          </p:cNvPr>
          <p:cNvSpPr txBox="1">
            <a:spLocks/>
          </p:cNvSpPr>
          <p:nvPr/>
        </p:nvSpPr>
        <p:spPr>
          <a:xfrm>
            <a:off x="727361" y="2212259"/>
            <a:ext cx="10515600" cy="14158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800" b="1" i="0" kern="1200" spc="-150" dirty="0">
                <a:solidFill>
                  <a:schemeClr val="bg1"/>
                </a:solidFill>
                <a:latin typeface="Aptos Black" panose="020B0004020202020204" pitchFamily="34" charset="0"/>
                <a:ea typeface="+mj-ea"/>
                <a:cs typeface="Calibri"/>
              </a:defRPr>
            </a:lvl1pPr>
          </a:lstStyle>
          <a:p>
            <a:pPr>
              <a:lnSpc>
                <a:spcPts val="3500"/>
              </a:lnSpc>
            </a:pPr>
            <a:r>
              <a:rPr lang="it-IT" sz="3600">
                <a:latin typeface="+mn-lt"/>
              </a:rPr>
              <a:t>Beatrice Ietto </a:t>
            </a:r>
            <a:r>
              <a:rPr lang="it-IT" sz="3600" b="0">
                <a:latin typeface="+mn-lt"/>
              </a:rPr>
              <a:t>– Account Manager</a:t>
            </a:r>
            <a:endParaRPr lang="it-IT" sz="3200" b="0">
              <a:latin typeface="+mn-lt"/>
            </a:endParaRPr>
          </a:p>
          <a:p>
            <a:pPr>
              <a:lnSpc>
                <a:spcPct val="80000"/>
              </a:lnSpc>
            </a:pPr>
            <a:r>
              <a:rPr lang="it-IT" sz="3200" b="0"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b.ietto@elis.org</a:t>
            </a:r>
            <a:endParaRPr lang="it-IT" sz="3200" b="0">
              <a:latin typeface="+mn-lt"/>
            </a:endParaRPr>
          </a:p>
          <a:p>
            <a:pPr>
              <a:lnSpc>
                <a:spcPct val="80000"/>
              </a:lnSpc>
            </a:pPr>
            <a:endParaRPr lang="it-IT" sz="3200" b="0">
              <a:latin typeface="+mn-lt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7A9A6E4F-EC52-6187-3550-2FDEBE9FE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361" y="606771"/>
            <a:ext cx="10515600" cy="1488821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it-IT" sz="4800"/>
              <a:t>Per informazioni e approfondimenti</a:t>
            </a:r>
          </a:p>
        </p:txBody>
      </p:sp>
      <p:pic>
        <p:nvPicPr>
          <p:cNvPr id="7" name="Immagine 6" descr="Immagine che contiene logo, Carattere, Elementi grafici, simbolo&#10;&#10;Il contenuto generato dall'IA potrebbe non essere corretto.">
            <a:extLst>
              <a:ext uri="{FF2B5EF4-FFF2-40B4-BE49-F238E27FC236}">
                <a16:creationId xmlns:a16="http://schemas.microsoft.com/office/drawing/2014/main" id="{08442D63-0EB7-3AC0-F99F-7FACC68EF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9239" y="4994426"/>
            <a:ext cx="1421010" cy="464690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DFA1C8C0-F041-5D90-1629-154F9275061C}"/>
              </a:ext>
            </a:extLst>
          </p:cNvPr>
          <p:cNvSpPr txBox="1">
            <a:spLocks/>
          </p:cNvSpPr>
          <p:nvPr/>
        </p:nvSpPr>
        <p:spPr>
          <a:xfrm>
            <a:off x="10493597" y="5348748"/>
            <a:ext cx="1005476" cy="5358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800" b="1" i="0" kern="1200" spc="-150" dirty="0">
                <a:solidFill>
                  <a:schemeClr val="bg1"/>
                </a:solidFill>
                <a:latin typeface="Aptos Black" panose="020B0004020202020204" pitchFamily="34" charset="0"/>
                <a:ea typeface="+mj-ea"/>
                <a:cs typeface="Calibri"/>
              </a:defRPr>
            </a:lvl1pPr>
          </a:lstStyle>
          <a:p>
            <a:pPr algn="r">
              <a:lnSpc>
                <a:spcPts val="3500"/>
              </a:lnSpc>
              <a:spcAft>
                <a:spcPts val="1200"/>
              </a:spcAft>
            </a:pPr>
            <a:r>
              <a:rPr lang="it-IT" sz="1800" b="0">
                <a:latin typeface="+mn-lt"/>
              </a:rPr>
              <a:t>elis.org</a:t>
            </a:r>
          </a:p>
        </p:txBody>
      </p:sp>
    </p:spTree>
    <p:extLst>
      <p:ext uri="{BB962C8B-B14F-4D97-AF65-F5344CB8AC3E}">
        <p14:creationId xmlns:p14="http://schemas.microsoft.com/office/powerpoint/2010/main" val="27845026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Gill Sans MT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ba8b54-1998-41a4-bafb-a5e77ad4841c">
      <Terms xmlns="http://schemas.microsoft.com/office/infopath/2007/PartnerControls"/>
    </lcf76f155ced4ddcb4097134ff3c332f>
    <TaxCatchAll xmlns="820a62d9-2f51-4174-8ada-f8187a97644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F6A4D7C723DD047AF7493F6B6CE3846" ma:contentTypeVersion="14" ma:contentTypeDescription="Creare un nuovo documento." ma:contentTypeScope="" ma:versionID="b45d53aeb3fb7bbd25705d77f0ae9868">
  <xsd:schema xmlns:xsd="http://www.w3.org/2001/XMLSchema" xmlns:xs="http://www.w3.org/2001/XMLSchema" xmlns:p="http://schemas.microsoft.com/office/2006/metadata/properties" xmlns:ns2="32ba8b54-1998-41a4-bafb-a5e77ad4841c" xmlns:ns3="820a62d9-2f51-4174-8ada-f8187a976444" targetNamespace="http://schemas.microsoft.com/office/2006/metadata/properties" ma:root="true" ma:fieldsID="34a879ad248e110bafae823ca769aa0e" ns2:_="" ns3:_="">
    <xsd:import namespace="32ba8b54-1998-41a4-bafb-a5e77ad4841c"/>
    <xsd:import namespace="820a62d9-2f51-4174-8ada-f8187a9764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ba8b54-1998-41a4-bafb-a5e77ad484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Tag immagine" ma:readOnly="false" ma:fieldId="{5cf76f15-5ced-4ddc-b409-7134ff3c332f}" ma:taxonomyMulti="true" ma:sspId="91856ce4-b4c0-4672-8259-2b2d7c2b42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0a62d9-2f51-4174-8ada-f8187a97644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43220739-ddb0-4906-8c69-62c87ff32944}" ma:internalName="TaxCatchAll" ma:showField="CatchAllData" ma:web="820a62d9-2f51-4174-8ada-f8187a9764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A45C2A4-0BD4-462C-9562-70F70886C5B4}">
  <ds:schemaRefs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32ba8b54-1998-41a4-bafb-a5e77ad4841c"/>
    <ds:schemaRef ds:uri="http://purl.org/dc/terms/"/>
    <ds:schemaRef ds:uri="820a62d9-2f51-4174-8ada-f8187a976444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4E05BCB4-F4A7-44A4-BB5C-D1C5EEF0A8A6}">
  <ds:schemaRefs>
    <ds:schemaRef ds:uri="32ba8b54-1998-41a4-bafb-a5e77ad4841c"/>
    <ds:schemaRef ds:uri="820a62d9-2f51-4174-8ada-f8187a97644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92A828C-DC83-4F4B-89AE-569B875D89A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951</Words>
  <Application>Microsoft Office PowerPoint</Application>
  <PresentationFormat>Widescreen</PresentationFormat>
  <Paragraphs>182</Paragraphs>
  <Slides>12</Slides>
  <Notes>10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12</vt:i4>
      </vt:variant>
    </vt:vector>
  </HeadingPairs>
  <TitlesOfParts>
    <vt:vector size="26" baseType="lpstr">
      <vt:lpstr>Aptos</vt:lpstr>
      <vt:lpstr>Aptos Black</vt:lpstr>
      <vt:lpstr>Aptos Display</vt:lpstr>
      <vt:lpstr>Aptos Light</vt:lpstr>
      <vt:lpstr>Arial</vt:lpstr>
      <vt:lpstr>Calibri</vt:lpstr>
      <vt:lpstr>Gill Sans</vt:lpstr>
      <vt:lpstr>Lato Light</vt:lpstr>
      <vt:lpstr>Roboto</vt:lpstr>
      <vt:lpstr>Roboto Condensed Bold</vt:lpstr>
      <vt:lpstr>Ubuntu</vt:lpstr>
      <vt:lpstr>Wingdings</vt:lpstr>
      <vt:lpstr>Tema di Office</vt:lpstr>
      <vt:lpstr>Tema di Office</vt:lpstr>
      <vt:lpstr>Presentazione standard di PowerPoint</vt:lpstr>
      <vt:lpstr>Presentazione standard di PowerPoint</vt:lpstr>
      <vt:lpstr>Presentazione standard di PowerPoint</vt:lpstr>
      <vt:lpstr>Tecnico Ascensorista Junior</vt:lpstr>
      <vt:lpstr>Tecnico ascensorista Junior</vt:lpstr>
      <vt:lpstr>Presentazione standard di PowerPoint</vt:lpstr>
      <vt:lpstr>Presentazione standard di PowerPoint</vt:lpstr>
      <vt:lpstr>Tecnico Ascensorista</vt:lpstr>
      <vt:lpstr>Presentazione standard di PowerPoint</vt:lpstr>
      <vt:lpstr>Presentazione standard di PowerPoint</vt:lpstr>
      <vt:lpstr>Presentazione standard di PowerPoint</vt:lpstr>
      <vt:lpstr>Per informazioni e approfondimenti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Cristina Ionne</dc:creator>
  <cp:lastModifiedBy>Titti Lo Papa</cp:lastModifiedBy>
  <cp:revision>3</cp:revision>
  <dcterms:created xsi:type="dcterms:W3CDTF">2025-03-10T16:33:13Z</dcterms:created>
  <dcterms:modified xsi:type="dcterms:W3CDTF">2025-07-01T10:04:36Z</dcterms:modified>
  <cp:contentStatus>Finale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0x0101002F6A4D7C723DD047AF7493F6B6CE3846</vt:lpwstr>
  </property>
  <property fmtid="{D5CDD505-2E9C-101B-9397-08002B2CF9AE}" pid="3" name="MediaServiceImageTags">
    <vt:lpwstr/>
  </property>
  <property fmtid="{D5CDD505-2E9C-101B-9397-08002B2CF9AE}" pid="4" name="_MarkAsFinal">
    <vt:bool>true</vt:bool>
  </property>
</Properties>
</file>